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tags/tag467.xml" ContentType="application/vnd.openxmlformats-officedocument.presentationml.tags+xml"/>
  <Override PartName="/ppt/tags/tag468.xml" ContentType="application/vnd.openxmlformats-officedocument.presentationml.tags+xml"/>
  <Override PartName="/ppt/tags/tag469.xml" ContentType="application/vnd.openxmlformats-officedocument.presentationml.tags+xml"/>
  <Override PartName="/ppt/tags/tag47.xml" ContentType="application/vnd.openxmlformats-officedocument.presentationml.tags+xml"/>
  <Override PartName="/ppt/tags/tag470.xml" ContentType="application/vnd.openxmlformats-officedocument.presentationml.tags+xml"/>
  <Override PartName="/ppt/tags/tag471.xml" ContentType="application/vnd.openxmlformats-officedocument.presentationml.tags+xml"/>
  <Override PartName="/ppt/tags/tag472.xml" ContentType="application/vnd.openxmlformats-officedocument.presentationml.tags+xml"/>
  <Override PartName="/ppt/tags/tag473.xml" ContentType="application/vnd.openxmlformats-officedocument.presentationml.tags+xml"/>
  <Override PartName="/ppt/tags/tag474.xml" ContentType="application/vnd.openxmlformats-officedocument.presentationml.tags+xml"/>
  <Override PartName="/ppt/tags/tag475.xml" ContentType="application/vnd.openxmlformats-officedocument.presentationml.tags+xml"/>
  <Override PartName="/ppt/tags/tag476.xml" ContentType="application/vnd.openxmlformats-officedocument.presentationml.tags+xml"/>
  <Override PartName="/ppt/tags/tag477.xml" ContentType="application/vnd.openxmlformats-officedocument.presentationml.tags+xml"/>
  <Override PartName="/ppt/tags/tag478.xml" ContentType="application/vnd.openxmlformats-officedocument.presentationml.tags+xml"/>
  <Override PartName="/ppt/tags/tag479.xml" ContentType="application/vnd.openxmlformats-officedocument.presentationml.tags+xml"/>
  <Override PartName="/ppt/tags/tag48.xml" ContentType="application/vnd.openxmlformats-officedocument.presentationml.tags+xml"/>
  <Override PartName="/ppt/tags/tag480.xml" ContentType="application/vnd.openxmlformats-officedocument.presentationml.tags+xml"/>
  <Override PartName="/ppt/tags/tag481.xml" ContentType="application/vnd.openxmlformats-officedocument.presentationml.tags+xml"/>
  <Override PartName="/ppt/tags/tag482.xml" ContentType="application/vnd.openxmlformats-officedocument.presentationml.tags+xml"/>
  <Override PartName="/ppt/tags/tag483.xml" ContentType="application/vnd.openxmlformats-officedocument.presentationml.tags+xml"/>
  <Override PartName="/ppt/tags/tag484.xml" ContentType="application/vnd.openxmlformats-officedocument.presentationml.tags+xml"/>
  <Override PartName="/ppt/tags/tag485.xml" ContentType="application/vnd.openxmlformats-officedocument.presentationml.tags+xml"/>
  <Override PartName="/ppt/tags/tag486.xml" ContentType="application/vnd.openxmlformats-officedocument.presentationml.tags+xml"/>
  <Override PartName="/ppt/tags/tag487.xml" ContentType="application/vnd.openxmlformats-officedocument.presentationml.tags+xml"/>
  <Override PartName="/ppt/tags/tag488.xml" ContentType="application/vnd.openxmlformats-officedocument.presentationml.tags+xml"/>
  <Override PartName="/ppt/tags/tag489.xml" ContentType="application/vnd.openxmlformats-officedocument.presentationml.tags+xml"/>
  <Override PartName="/ppt/tags/tag49.xml" ContentType="application/vnd.openxmlformats-officedocument.presentationml.tags+xml"/>
  <Override PartName="/ppt/tags/tag490.xml" ContentType="application/vnd.openxmlformats-officedocument.presentationml.tags+xml"/>
  <Override PartName="/ppt/tags/tag491.xml" ContentType="application/vnd.openxmlformats-officedocument.presentationml.tags+xml"/>
  <Override PartName="/ppt/tags/tag492.xml" ContentType="application/vnd.openxmlformats-officedocument.presentationml.tags+xml"/>
  <Override PartName="/ppt/tags/tag493.xml" ContentType="application/vnd.openxmlformats-officedocument.presentationml.tags+xml"/>
  <Override PartName="/ppt/tags/tag494.xml" ContentType="application/vnd.openxmlformats-officedocument.presentationml.tags+xml"/>
  <Override PartName="/ppt/tags/tag495.xml" ContentType="application/vnd.openxmlformats-officedocument.presentationml.tags+xml"/>
  <Override PartName="/ppt/tags/tag496.xml" ContentType="application/vnd.openxmlformats-officedocument.presentationml.tags+xml"/>
  <Override PartName="/ppt/tags/tag497.xml" ContentType="application/vnd.openxmlformats-officedocument.presentationml.tags+xml"/>
  <Override PartName="/ppt/tags/tag498.xml" ContentType="application/vnd.openxmlformats-officedocument.presentationml.tags+xml"/>
  <Override PartName="/ppt/tags/tag49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00.xml" ContentType="application/vnd.openxmlformats-officedocument.presentationml.tags+xml"/>
  <Override PartName="/ppt/tags/tag501.xml" ContentType="application/vnd.openxmlformats-officedocument.presentationml.tags+xml"/>
  <Override PartName="/ppt/tags/tag502.xml" ContentType="application/vnd.openxmlformats-officedocument.presentationml.tags+xml"/>
  <Override PartName="/ppt/tags/tag503.xml" ContentType="application/vnd.openxmlformats-officedocument.presentationml.tags+xml"/>
  <Override PartName="/ppt/tags/tag504.xml" ContentType="application/vnd.openxmlformats-officedocument.presentationml.tags+xml"/>
  <Override PartName="/ppt/tags/tag505.xml" ContentType="application/vnd.openxmlformats-officedocument.presentationml.tags+xml"/>
  <Override PartName="/ppt/tags/tag506.xml" ContentType="application/vnd.openxmlformats-officedocument.presentationml.tags+xml"/>
  <Override PartName="/ppt/tags/tag507.xml" ContentType="application/vnd.openxmlformats-officedocument.presentationml.tags+xml"/>
  <Override PartName="/ppt/tags/tag508.xml" ContentType="application/vnd.openxmlformats-officedocument.presentationml.tags+xml"/>
  <Override PartName="/ppt/tags/tag509.xml" ContentType="application/vnd.openxmlformats-officedocument.presentationml.tags+xml"/>
  <Override PartName="/ppt/tags/tag51.xml" ContentType="application/vnd.openxmlformats-officedocument.presentationml.tags+xml"/>
  <Override PartName="/ppt/tags/tag510.xml" ContentType="application/vnd.openxmlformats-officedocument.presentationml.tags+xml"/>
  <Override PartName="/ppt/tags/tag511.xml" ContentType="application/vnd.openxmlformats-officedocument.presentationml.tags+xml"/>
  <Override PartName="/ppt/tags/tag512.xml" ContentType="application/vnd.openxmlformats-officedocument.presentationml.tags+xml"/>
  <Override PartName="/ppt/tags/tag513.xml" ContentType="application/vnd.openxmlformats-officedocument.presentationml.tags+xml"/>
  <Override PartName="/ppt/tags/tag514.xml" ContentType="application/vnd.openxmlformats-officedocument.presentationml.tags+xml"/>
  <Override PartName="/ppt/tags/tag515.xml" ContentType="application/vnd.openxmlformats-officedocument.presentationml.tags+xml"/>
  <Override PartName="/ppt/tags/tag516.xml" ContentType="application/vnd.openxmlformats-officedocument.presentationml.tags+xml"/>
  <Override PartName="/ppt/tags/tag517.xml" ContentType="application/vnd.openxmlformats-officedocument.presentationml.tags+xml"/>
  <Override PartName="/ppt/tags/tag518.xml" ContentType="application/vnd.openxmlformats-officedocument.presentationml.tags+xml"/>
  <Override PartName="/ppt/tags/tag519.xml" ContentType="application/vnd.openxmlformats-officedocument.presentationml.tags+xml"/>
  <Override PartName="/ppt/tags/tag52.xml" ContentType="application/vnd.openxmlformats-officedocument.presentationml.tags+xml"/>
  <Override PartName="/ppt/tags/tag520.xml" ContentType="application/vnd.openxmlformats-officedocument.presentationml.tags+xml"/>
  <Override PartName="/ppt/tags/tag521.xml" ContentType="application/vnd.openxmlformats-officedocument.presentationml.tags+xml"/>
  <Override PartName="/ppt/tags/tag522.xml" ContentType="application/vnd.openxmlformats-officedocument.presentationml.tags+xml"/>
  <Override PartName="/ppt/tags/tag523.xml" ContentType="application/vnd.openxmlformats-officedocument.presentationml.tags+xml"/>
  <Override PartName="/ppt/tags/tag524.xml" ContentType="application/vnd.openxmlformats-officedocument.presentationml.tags+xml"/>
  <Override PartName="/ppt/tags/tag525.xml" ContentType="application/vnd.openxmlformats-officedocument.presentationml.tags+xml"/>
  <Override PartName="/ppt/tags/tag526.xml" ContentType="application/vnd.openxmlformats-officedocument.presentationml.tags+xml"/>
  <Override PartName="/ppt/tags/tag527.xml" ContentType="application/vnd.openxmlformats-officedocument.presentationml.tags+xml"/>
  <Override PartName="/ppt/tags/tag528.xml" ContentType="application/vnd.openxmlformats-officedocument.presentationml.tags+xml"/>
  <Override PartName="/ppt/tags/tag529.xml" ContentType="application/vnd.openxmlformats-officedocument.presentationml.tags+xml"/>
  <Override PartName="/ppt/tags/tag53.xml" ContentType="application/vnd.openxmlformats-officedocument.presentationml.tags+xml"/>
  <Override PartName="/ppt/tags/tag530.xml" ContentType="application/vnd.openxmlformats-officedocument.presentationml.tags+xml"/>
  <Override PartName="/ppt/tags/tag531.xml" ContentType="application/vnd.openxmlformats-officedocument.presentationml.tags+xml"/>
  <Override PartName="/ppt/tags/tag532.xml" ContentType="application/vnd.openxmlformats-officedocument.presentationml.tags+xml"/>
  <Override PartName="/ppt/tags/tag533.xml" ContentType="application/vnd.openxmlformats-officedocument.presentationml.tags+xml"/>
  <Override PartName="/ppt/tags/tag534.xml" ContentType="application/vnd.openxmlformats-officedocument.presentationml.tags+xml"/>
  <Override PartName="/ppt/tags/tag535.xml" ContentType="application/vnd.openxmlformats-officedocument.presentationml.tags+xml"/>
  <Override PartName="/ppt/tags/tag536.xml" ContentType="application/vnd.openxmlformats-officedocument.presentationml.tags+xml"/>
  <Override PartName="/ppt/tags/tag537.xml" ContentType="application/vnd.openxmlformats-officedocument.presentationml.tags+xml"/>
  <Override PartName="/ppt/tags/tag538.xml" ContentType="application/vnd.openxmlformats-officedocument.presentationml.tags+xml"/>
  <Override PartName="/ppt/tags/tag539.xml" ContentType="application/vnd.openxmlformats-officedocument.presentationml.tags+xml"/>
  <Override PartName="/ppt/tags/tag54.xml" ContentType="application/vnd.openxmlformats-officedocument.presentationml.tags+xml"/>
  <Override PartName="/ppt/tags/tag540.xml" ContentType="application/vnd.openxmlformats-officedocument.presentationml.tags+xml"/>
  <Override PartName="/ppt/tags/tag541.xml" ContentType="application/vnd.openxmlformats-officedocument.presentationml.tags+xml"/>
  <Override PartName="/ppt/tags/tag542.xml" ContentType="application/vnd.openxmlformats-officedocument.presentationml.tags+xml"/>
  <Override PartName="/ppt/tags/tag543.xml" ContentType="application/vnd.openxmlformats-officedocument.presentationml.tags+xml"/>
  <Override PartName="/ppt/tags/tag544.xml" ContentType="application/vnd.openxmlformats-officedocument.presentationml.tags+xml"/>
  <Override PartName="/ppt/tags/tag545.xml" ContentType="application/vnd.openxmlformats-officedocument.presentationml.tags+xml"/>
  <Override PartName="/ppt/tags/tag546.xml" ContentType="application/vnd.openxmlformats-officedocument.presentationml.tags+xml"/>
  <Override PartName="/ppt/tags/tag547.xml" ContentType="application/vnd.openxmlformats-officedocument.presentationml.tags+xml"/>
  <Override PartName="/ppt/tags/tag548.xml" ContentType="application/vnd.openxmlformats-officedocument.presentationml.tags+xml"/>
  <Override PartName="/ppt/tags/tag549.xml" ContentType="application/vnd.openxmlformats-officedocument.presentationml.tags+xml"/>
  <Override PartName="/ppt/tags/tag55.xml" ContentType="application/vnd.openxmlformats-officedocument.presentationml.tags+xml"/>
  <Override PartName="/ppt/tags/tag550.xml" ContentType="application/vnd.openxmlformats-officedocument.presentationml.tags+xml"/>
  <Override PartName="/ppt/tags/tag551.xml" ContentType="application/vnd.openxmlformats-officedocument.presentationml.tags+xml"/>
  <Override PartName="/ppt/tags/tag552.xml" ContentType="application/vnd.openxmlformats-officedocument.presentationml.tags+xml"/>
  <Override PartName="/ppt/tags/tag553.xml" ContentType="application/vnd.openxmlformats-officedocument.presentationml.tags+xml"/>
  <Override PartName="/ppt/tags/tag554.xml" ContentType="application/vnd.openxmlformats-officedocument.presentationml.tags+xml"/>
  <Override PartName="/ppt/tags/tag555.xml" ContentType="application/vnd.openxmlformats-officedocument.presentationml.tags+xml"/>
  <Override PartName="/ppt/tags/tag556.xml" ContentType="application/vnd.openxmlformats-officedocument.presentationml.tags+xml"/>
  <Override PartName="/ppt/tags/tag557.xml" ContentType="application/vnd.openxmlformats-officedocument.presentationml.tags+xml"/>
  <Override PartName="/ppt/tags/tag558.xml" ContentType="application/vnd.openxmlformats-officedocument.presentationml.tags+xml"/>
  <Override PartName="/ppt/tags/tag559.xml" ContentType="application/vnd.openxmlformats-officedocument.presentationml.tags+xml"/>
  <Override PartName="/ppt/tags/tag56.xml" ContentType="application/vnd.openxmlformats-officedocument.presentationml.tags+xml"/>
  <Override PartName="/ppt/tags/tag560.xml" ContentType="application/vnd.openxmlformats-officedocument.presentationml.tags+xml"/>
  <Override PartName="/ppt/tags/tag561.xml" ContentType="application/vnd.openxmlformats-officedocument.presentationml.tags+xml"/>
  <Override PartName="/ppt/tags/tag562.xml" ContentType="application/vnd.openxmlformats-officedocument.presentationml.tags+xml"/>
  <Override PartName="/ppt/tags/tag563.xml" ContentType="application/vnd.openxmlformats-officedocument.presentationml.tags+xml"/>
  <Override PartName="/ppt/tags/tag564.xml" ContentType="application/vnd.openxmlformats-officedocument.presentationml.tags+xml"/>
  <Override PartName="/ppt/tags/tag565.xml" ContentType="application/vnd.openxmlformats-officedocument.presentationml.tags+xml"/>
  <Override PartName="/ppt/tags/tag566.xml" ContentType="application/vnd.openxmlformats-officedocument.presentationml.tags+xml"/>
  <Override PartName="/ppt/tags/tag567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4" r:id="rId3"/>
  </p:sldMasterIdLst>
  <p:notesMasterIdLst>
    <p:notesMasterId r:id="rId6"/>
  </p:notesMasterIdLst>
  <p:sldIdLst>
    <p:sldId id="3329" r:id="rId4"/>
    <p:sldId id="3180" r:id="rId5"/>
    <p:sldId id="3279" r:id="rId7"/>
    <p:sldId id="3277" r:id="rId8"/>
    <p:sldId id="3278" r:id="rId9"/>
    <p:sldId id="3237" r:id="rId10"/>
    <p:sldId id="2904" r:id="rId11"/>
    <p:sldId id="3012" r:id="rId12"/>
    <p:sldId id="3305" r:id="rId13"/>
    <p:sldId id="3259" r:id="rId14"/>
    <p:sldId id="3324" r:id="rId15"/>
    <p:sldId id="3325" r:id="rId16"/>
    <p:sldId id="3326" r:id="rId17"/>
    <p:sldId id="3054" r:id="rId18"/>
    <p:sldId id="3327" r:id="rId19"/>
    <p:sldId id="3328" r:id="rId20"/>
    <p:sldId id="1215" r:id="rId21"/>
  </p:sldIdLst>
  <p:sldSz cx="12192000" cy="6858000"/>
  <p:notesSz cx="9144000" cy="6858000"/>
  <p:custDataLst>
    <p:tags r:id="rId2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17" userDrawn="1">
          <p15:clr>
            <a:srgbClr val="A4A3A4"/>
          </p15:clr>
        </p15:guide>
        <p15:guide id="2" pos="3739" userDrawn="1">
          <p15:clr>
            <a:srgbClr val="A4A3A4"/>
          </p15:clr>
        </p15:guide>
        <p15:guide id="6" pos="417" userDrawn="1">
          <p15:clr>
            <a:srgbClr val="A4A3A4"/>
          </p15:clr>
        </p15:guide>
        <p15:guide id="7" orient="horz" pos="1388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程秀丽" initials="程秀丽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447" autoAdjust="0"/>
    <p:restoredTop sz="92917" autoAdjust="0"/>
  </p:normalViewPr>
  <p:slideViewPr>
    <p:cSldViewPr snapToGrid="0" showGuides="1">
      <p:cViewPr varScale="1">
        <p:scale>
          <a:sx n="82" d="100"/>
          <a:sy n="82" d="100"/>
        </p:scale>
        <p:origin x="84" y="54"/>
      </p:cViewPr>
      <p:guideLst>
        <p:guide orient="horz" pos="2217"/>
        <p:guide pos="3739"/>
        <p:guide pos="417"/>
        <p:guide orient="horz" pos="1388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6" Type="http://schemas.openxmlformats.org/officeDocument/2006/relationships/tags" Target="tags/tag567.xml"/><Relationship Id="rId25" Type="http://schemas.openxmlformats.org/officeDocument/2006/relationships/commentAuthors" Target="commentAuthors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3.xml"/><Relationship Id="rId6" Type="http://schemas.openxmlformats.org/officeDocument/2006/relationships/tags" Target="../tags/tag566.xml"/><Relationship Id="rId5" Type="http://schemas.openxmlformats.org/officeDocument/2006/relationships/tags" Target="../tags/tag565.xml"/><Relationship Id="rId4" Type="http://schemas.openxmlformats.org/officeDocument/2006/relationships/tags" Target="../tags/tag564.xml"/><Relationship Id="rId3" Type="http://schemas.openxmlformats.org/officeDocument/2006/relationships/tags" Target="../tags/tag563.xml"/><Relationship Id="rId2" Type="http://schemas.openxmlformats.org/officeDocument/2006/relationships/tags" Target="../tags/tag562.xml"/><Relationship Id="rId1" Type="http://schemas.openxmlformats.org/officeDocument/2006/relationships/tags" Target="../tags/tag56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1"/>
            </p:custDataLst>
          </p:nvPr>
        </p:nvSpPr>
        <p:spPr>
          <a:xfrm>
            <a:off x="0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  <p:custDataLst>
              <p:tags r:id="rId2"/>
            </p:custDataLst>
          </p:nvPr>
        </p:nvSpPr>
        <p:spPr>
          <a:xfrm>
            <a:off x="5179484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49913B-20C3-420C-8C70-B9292F7B5B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  <p:custDataLst>
              <p:tags r:id="rId3"/>
            </p:custDataLst>
          </p:nvPr>
        </p:nvSpPr>
        <p:spPr>
          <a:xfrm>
            <a:off x="2514600" y="857250"/>
            <a:ext cx="4114800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  <p:custDataLst>
              <p:tags r:id="rId4"/>
            </p:custDataLst>
          </p:nvPr>
        </p:nvSpPr>
        <p:spPr>
          <a:xfrm>
            <a:off x="914400" y="3300413"/>
            <a:ext cx="7315200" cy="2700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  <p:custDataLst>
              <p:tags r:id="rId5"/>
            </p:custDataLst>
          </p:nvPr>
        </p:nvSpPr>
        <p:spPr>
          <a:xfrm>
            <a:off x="0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>
          <a:xfrm>
            <a:off x="5179484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2101804-60FD-471A-8FCF-E4CBBA65C8A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5" Type="http://schemas.openxmlformats.org/officeDocument/2006/relationships/tags" Target="../tags/tag72.xml"/><Relationship Id="rId4" Type="http://schemas.openxmlformats.org/officeDocument/2006/relationships/tags" Target="../tags/tag71.xml"/><Relationship Id="rId3" Type="http://schemas.openxmlformats.org/officeDocument/2006/relationships/tags" Target="../tags/tag70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5" Type="http://schemas.openxmlformats.org/officeDocument/2006/relationships/tags" Target="../tags/tag117.xml"/><Relationship Id="rId4" Type="http://schemas.openxmlformats.org/officeDocument/2006/relationships/tags" Target="../tags/tag116.xml"/><Relationship Id="rId3" Type="http://schemas.openxmlformats.org/officeDocument/2006/relationships/tags" Target="../tags/tag115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3.xml.rels><?xml version="1.0" encoding="UTF-8" standalone="yes"?>
<Relationships xmlns="http://schemas.openxmlformats.org/package/2006/relationships"><Relationship Id="rId5" Type="http://schemas.openxmlformats.org/officeDocument/2006/relationships/tags" Target="../tags/tag346.xml"/><Relationship Id="rId4" Type="http://schemas.openxmlformats.org/officeDocument/2006/relationships/tags" Target="../tags/tag345.xml"/><Relationship Id="rId3" Type="http://schemas.openxmlformats.org/officeDocument/2006/relationships/tags" Target="../tags/tag344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4.xml.rels><?xml version="1.0" encoding="UTF-8" standalone="yes"?>
<Relationships xmlns="http://schemas.openxmlformats.org/package/2006/relationships"><Relationship Id="rId5" Type="http://schemas.openxmlformats.org/officeDocument/2006/relationships/tags" Target="../tags/tag407.xml"/><Relationship Id="rId4" Type="http://schemas.openxmlformats.org/officeDocument/2006/relationships/tags" Target="../tags/tag406.xml"/><Relationship Id="rId3" Type="http://schemas.openxmlformats.org/officeDocument/2006/relationships/tags" Target="../tags/tag405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5.xml.rels><?xml version="1.0" encoding="UTF-8" standalone="yes"?>
<Relationships xmlns="http://schemas.openxmlformats.org/package/2006/relationships"><Relationship Id="rId5" Type="http://schemas.openxmlformats.org/officeDocument/2006/relationships/tags" Target="../tags/tag453.xml"/><Relationship Id="rId4" Type="http://schemas.openxmlformats.org/officeDocument/2006/relationships/tags" Target="../tags/tag452.xml"/><Relationship Id="rId3" Type="http://schemas.openxmlformats.org/officeDocument/2006/relationships/tags" Target="../tags/tag451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6.xml.rels><?xml version="1.0" encoding="UTF-8" standalone="yes"?>
<Relationships xmlns="http://schemas.openxmlformats.org/package/2006/relationships"><Relationship Id="rId5" Type="http://schemas.openxmlformats.org/officeDocument/2006/relationships/tags" Target="../tags/tag484.xml"/><Relationship Id="rId4" Type="http://schemas.openxmlformats.org/officeDocument/2006/relationships/tags" Target="../tags/tag483.xml"/><Relationship Id="rId3" Type="http://schemas.openxmlformats.org/officeDocument/2006/relationships/tags" Target="../tags/tag482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7.xml.rels><?xml version="1.0" encoding="UTF-8" standalone="yes"?>
<Relationships xmlns="http://schemas.openxmlformats.org/package/2006/relationships"><Relationship Id="rId5" Type="http://schemas.openxmlformats.org/officeDocument/2006/relationships/tags" Target="../tags/tag517.xml"/><Relationship Id="rId4" Type="http://schemas.openxmlformats.org/officeDocument/2006/relationships/tags" Target="../tags/tag516.xml"/><Relationship Id="rId3" Type="http://schemas.openxmlformats.org/officeDocument/2006/relationships/tags" Target="../tags/tag515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8.xml.rels><?xml version="1.0" encoding="UTF-8" standalone="yes"?>
<Relationships xmlns="http://schemas.openxmlformats.org/package/2006/relationships"><Relationship Id="rId5" Type="http://schemas.openxmlformats.org/officeDocument/2006/relationships/tags" Target="../tags/tag533.xml"/><Relationship Id="rId4" Type="http://schemas.openxmlformats.org/officeDocument/2006/relationships/tags" Target="../tags/tag532.xml"/><Relationship Id="rId3" Type="http://schemas.openxmlformats.org/officeDocument/2006/relationships/tags" Target="../tags/tag531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3"/>
            </p:custDataLst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5"/>
            </p:custDataLst>
          </p:nvPr>
        </p:nvSpPr>
        <p:spPr/>
        <p:txBody>
          <a:bodyPr/>
          <a:lstStyle/>
          <a:p>
            <a:fld id="{72101804-60FD-471A-8FCF-E4CBBA65C8A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3"/>
            </p:custDataLst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5"/>
            </p:custDataLst>
          </p:nvPr>
        </p:nvSpPr>
        <p:spPr/>
        <p:txBody>
          <a:bodyPr/>
          <a:lstStyle/>
          <a:p>
            <a:fld id="{72101804-60FD-471A-8FCF-E4CBBA65C8A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3"/>
            </p:custDataLst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5"/>
            </p:custDataLst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2E3AE05-7DD1-4AF0-924E-BEEA496F373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3"/>
            </p:custDataLst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5"/>
            </p:custDataLst>
          </p:nvPr>
        </p:nvSpPr>
        <p:spPr/>
        <p:txBody>
          <a:bodyPr/>
          <a:lstStyle/>
          <a:p>
            <a:fld id="{72101804-60FD-471A-8FCF-E4CBBA65C8A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3"/>
            </p:custDataLst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5"/>
            </p:custDataLst>
          </p:nvPr>
        </p:nvSpPr>
        <p:spPr/>
        <p:txBody>
          <a:bodyPr/>
          <a:lstStyle/>
          <a:p>
            <a:fld id="{72101804-60FD-471A-8FCF-E4CBBA65C8A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3"/>
            </p:custDataLst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5"/>
            </p:custDataLst>
          </p:nvPr>
        </p:nvSpPr>
        <p:spPr/>
        <p:txBody>
          <a:bodyPr/>
          <a:lstStyle/>
          <a:p>
            <a:fld id="{72101804-60FD-471A-8FCF-E4CBBA65C8A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3"/>
            </p:custDataLst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5"/>
            </p:custDataLst>
          </p:nvPr>
        </p:nvSpPr>
        <p:spPr/>
        <p:txBody>
          <a:bodyPr/>
          <a:lstStyle/>
          <a:p>
            <a:fld id="{72101804-60FD-471A-8FCF-E4CBBA65C8A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3"/>
            </p:custDataLst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5"/>
            </p:custDataLst>
          </p:nvPr>
        </p:nvSpPr>
        <p:spPr/>
        <p:txBody>
          <a:bodyPr/>
          <a:lstStyle/>
          <a:p>
            <a:fld id="{72101804-60FD-471A-8FCF-E4CBBA65C8A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47.xml"/><Relationship Id="rId2" Type="http://schemas.openxmlformats.org/officeDocument/2006/relationships/tags" Target="../tags/tag46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5" Type="http://schemas.openxmlformats.org/officeDocument/2006/relationships/tags" Target="../tags/tag8.xml"/><Relationship Id="rId4" Type="http://schemas.openxmlformats.org/officeDocument/2006/relationships/tags" Target="../tags/tag7.xml"/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7" Type="http://schemas.openxmlformats.org/officeDocument/2006/relationships/hyperlink" Target="http://www.1ppt.com/xiazai/" TargetMode="External"/><Relationship Id="rId6" Type="http://schemas.openxmlformats.org/officeDocument/2006/relationships/tags" Target="../tags/tag13.xml"/><Relationship Id="rId5" Type="http://schemas.openxmlformats.org/officeDocument/2006/relationships/tags" Target="../tags/tag12.xml"/><Relationship Id="rId4" Type="http://schemas.openxmlformats.org/officeDocument/2006/relationships/tags" Target="../tags/tag11.xml"/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5" Type="http://schemas.openxmlformats.org/officeDocument/2006/relationships/tags" Target="../tags/tag17.xml"/><Relationship Id="rId4" Type="http://schemas.openxmlformats.org/officeDocument/2006/relationships/tags" Target="../tags/tag16.xml"/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3" Type="http://schemas.openxmlformats.org/officeDocument/2006/relationships/tags" Target="../tags/tag29.xml"/><Relationship Id="rId2" Type="http://schemas.openxmlformats.org/officeDocument/2006/relationships/tags" Target="../tags/tag28.xml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5" Type="http://schemas.openxmlformats.org/officeDocument/2006/relationships/tags" Target="../tags/tag35.xml"/><Relationship Id="rId4" Type="http://schemas.openxmlformats.org/officeDocument/2006/relationships/tags" Target="../tags/tag34.xml"/><Relationship Id="rId3" Type="http://schemas.openxmlformats.org/officeDocument/2006/relationships/tags" Target="../tags/tag33.xml"/><Relationship Id="rId2" Type="http://schemas.openxmlformats.org/officeDocument/2006/relationships/tags" Target="../tags/tag32.xml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hyperlink" Target="http://www.1ppt.com/xiazai/" TargetMode="External"/><Relationship Id="rId6" Type="http://schemas.openxmlformats.org/officeDocument/2006/relationships/tags" Target="../tags/tag40.xml"/><Relationship Id="rId5" Type="http://schemas.openxmlformats.org/officeDocument/2006/relationships/tags" Target="../tags/tag39.xml"/><Relationship Id="rId4" Type="http://schemas.openxmlformats.org/officeDocument/2006/relationships/tags" Target="../tags/tag38.xml"/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5" Type="http://schemas.openxmlformats.org/officeDocument/2006/relationships/tags" Target="../tags/tag44.xml"/><Relationship Id="rId4" Type="http://schemas.openxmlformats.org/officeDocument/2006/relationships/tags" Target="../tags/tag43.xml"/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6164A34-BAC8-433B-9F7B-827DF3A02B21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212745">
                    <a:lumMod val="100000"/>
                    <a:tint val="75000"/>
                  </a:srgbClr>
                </a:solidFill>
                <a:effectLst/>
                <a:uLnTx/>
                <a:uFillTx/>
                <a:ea typeface="思源黑体 CN Medium" panose="020B0600000000000000" pitchFamily="34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212745">
                  <a:lumMod val="100000"/>
                  <a:tint val="75000"/>
                </a:srgbClr>
              </a:solidFill>
              <a:effectLst/>
              <a:uLnTx/>
              <a:uFillTx/>
              <a:ea typeface="思源黑体 CN Medium" panose="020B0600000000000000" pitchFamily="34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思源黑体 CN Medium" panose="020B0600000000000000" pitchFamily="34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19165F1-D9E1-4BA2-B0B9-FF804083DCC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212745">
                    <a:lumMod val="100000"/>
                    <a:tint val="75000"/>
                  </a:srgbClr>
                </a:solidFill>
                <a:effectLst/>
                <a:uLnTx/>
                <a:uFillTx/>
                <a:ea typeface="思源黑体 CN Medium" panose="020B0600000000000000" pitchFamily="34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212745">
                  <a:lumMod val="100000"/>
                  <a:tint val="75000"/>
                </a:srgbClr>
              </a:solidFill>
              <a:effectLst/>
              <a:uLnTx/>
              <a:uFillTx/>
              <a:ea typeface="思源黑体 CN Medium" panose="020B0600000000000000" pitchFamily="34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bg>
      <p:bgPr>
        <a:blipFill dpi="0" rotWithShape="1">
          <a:blip r:embed="rId2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>
            <p:custDataLst>
              <p:tags r:id="rId3"/>
            </p:custDataLst>
          </p:nvPr>
        </p:nvSpPr>
        <p:spPr>
          <a:xfrm>
            <a:off x="283335" y="257577"/>
            <a:ext cx="11552350" cy="62977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kumimoji="1" lang="zh-CN" altLang="en-US">
              <a:solidFill>
                <a:prstClr val="white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一段文本_1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457200">
              <a:defRPr/>
            </a:pPr>
            <a:fld id="{96164A34-BAC8-433B-9F7B-827DF3A02B21}" type="datetimeFigureOut">
              <a:rPr lang="zh-CN" altLang="en-US" smtClean="0">
                <a:solidFill>
                  <a:srgbClr val="212745">
                    <a:lumMod val="100000"/>
                    <a:tint val="75000"/>
                  </a:srgbClr>
                </a:solidFill>
              </a:rPr>
            </a:fld>
            <a:endParaRPr lang="zh-CN" altLang="en-US">
              <a:solidFill>
                <a:srgbClr val="212745">
                  <a:lumMod val="100000"/>
                  <a:tint val="75000"/>
                </a:srgb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457200"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00">
              <a:defRPr/>
            </a:pPr>
            <a:fld id="{019165F1-D9E1-4BA2-B0B9-FF804083DCCE}" type="slidenum">
              <a:rPr lang="zh-CN" altLang="en-US" smtClean="0">
                <a:solidFill>
                  <a:srgbClr val="212745">
                    <a:lumMod val="100000"/>
                    <a:tint val="75000"/>
                  </a:srgbClr>
                </a:solidFill>
              </a:rPr>
            </a:fld>
            <a:endParaRPr lang="zh-CN" altLang="en-US">
              <a:solidFill>
                <a:srgbClr val="212745">
                  <a:lumMod val="100000"/>
                  <a:tint val="75000"/>
                </a:srgbClr>
              </a:solidFill>
            </a:endParaRPr>
          </a:p>
        </p:txBody>
      </p:sp>
      <p:sp>
        <p:nvSpPr>
          <p:cNvPr id="6" name="标题 5"/>
          <p:cNvSpPr>
            <a:spLocks noGrp="1"/>
          </p:cNvSpPr>
          <p:nvPr>
            <p:ph type="ctrTitle" idx="16385" hasCustomPrompt="1"/>
            <p:custDataLst>
              <p:tags r:id="rId2"/>
            </p:custDataLst>
          </p:nvPr>
        </p:nvSpPr>
        <p:spPr>
          <a:xfrm>
            <a:off x="1219200" y="2590800"/>
            <a:ext cx="97536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6386" hasCustomPrompt="1"/>
            <p:custDataLst>
              <p:tags r:id="rId3"/>
            </p:custDataLst>
          </p:nvPr>
        </p:nvSpPr>
        <p:spPr>
          <a:xfrm>
            <a:off x="1219200" y="3352800"/>
            <a:ext cx="97536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6164A34-BAC8-433B-9F7B-827DF3A02B21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212745">
                    <a:lumMod val="100000"/>
                    <a:tint val="75000"/>
                  </a:srgbClr>
                </a:solidFill>
                <a:effectLst/>
                <a:uLnTx/>
                <a:uFillTx/>
                <a:ea typeface="思源黑体 CN Medium" panose="020B0600000000000000" pitchFamily="34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212745">
                  <a:lumMod val="100000"/>
                  <a:tint val="75000"/>
                </a:srgbClr>
              </a:solidFill>
              <a:effectLst/>
              <a:uLnTx/>
              <a:uFillTx/>
              <a:ea typeface="思源黑体 CN Medium" panose="020B0600000000000000" pitchFamily="34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思源黑体 CN Medium" panose="020B0600000000000000" pitchFamily="34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19165F1-D9E1-4BA2-B0B9-FF804083DCC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212745">
                    <a:lumMod val="100000"/>
                    <a:tint val="75000"/>
                  </a:srgbClr>
                </a:solidFill>
                <a:effectLst/>
                <a:uLnTx/>
                <a:uFillTx/>
                <a:ea typeface="思源黑体 CN Medium" panose="020B0600000000000000" pitchFamily="34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212745">
                  <a:lumMod val="100000"/>
                  <a:tint val="75000"/>
                </a:srgbClr>
              </a:solidFill>
              <a:effectLst/>
              <a:uLnTx/>
              <a:uFillTx/>
              <a:ea typeface="思源黑体 CN Medium" panose="020B0600000000000000" pitchFamily="34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6164A34-BAC8-433B-9F7B-827DF3A02B21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212745">
                    <a:lumMod val="100000"/>
                    <a:tint val="75000"/>
                  </a:srgbClr>
                </a:solidFill>
                <a:effectLst/>
                <a:uLnTx/>
                <a:uFillTx/>
                <a:ea typeface="思源黑体 CN Medium" panose="020B0600000000000000" pitchFamily="34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212745">
                  <a:lumMod val="100000"/>
                  <a:tint val="75000"/>
                </a:srgbClr>
              </a:solidFill>
              <a:effectLst/>
              <a:uLnTx/>
              <a:uFillTx/>
              <a:ea typeface="思源黑体 CN Medium" panose="020B0600000000000000" pitchFamily="34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思源黑体 CN Medium" panose="020B0600000000000000" pitchFamily="34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19165F1-D9E1-4BA2-B0B9-FF804083DCC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212745">
                    <a:lumMod val="100000"/>
                    <a:tint val="75000"/>
                  </a:srgbClr>
                </a:solidFill>
                <a:effectLst/>
                <a:uLnTx/>
                <a:uFillTx/>
                <a:ea typeface="思源黑体 CN Medium" panose="020B0600000000000000" pitchFamily="34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212745">
                  <a:lumMod val="100000"/>
                  <a:tint val="75000"/>
                </a:srgbClr>
              </a:solidFill>
              <a:effectLst/>
              <a:uLnTx/>
              <a:uFillTx/>
              <a:ea typeface="思源黑体 CN Medium" panose="020B0600000000000000" pitchFamily="34" charset="-122"/>
              <a:cs typeface="+mn-cs"/>
            </a:endParaRPr>
          </a:p>
        </p:txBody>
      </p:sp>
      <p:sp>
        <p:nvSpPr>
          <p:cNvPr id="7" name="TextBox 6"/>
          <p:cNvSpPr txBox="1"/>
          <p:nvPr userDrawn="1">
            <p:custDataLst>
              <p:tags r:id="rId6"/>
            </p:custDataLst>
          </p:nvPr>
        </p:nvSpPr>
        <p:spPr>
          <a:xfrm>
            <a:off x="1907704" y="5560039"/>
            <a:ext cx="1224136" cy="1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hlinkClick r:id="rId7"/>
              </a:rPr>
              <a:t>PPT</a:t>
            </a:r>
            <a:r>
              <a:rPr kumimoji="0" lang="zh-CN" altLang="en-US" sz="1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hlinkClick r:id="rId7"/>
              </a:rPr>
              <a:t>下载</a:t>
            </a:r>
            <a:r>
              <a:rPr kumimoji="0" lang="zh-CN" altLang="en-US" sz="1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1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http://www.1ppt.com/xiazai/</a:t>
            </a:r>
            <a:endParaRPr kumimoji="0" lang="en-US" altLang="zh-CN" sz="1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6164A34-BAC8-433B-9F7B-827DF3A02B21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212745">
                    <a:lumMod val="100000"/>
                    <a:tint val="75000"/>
                  </a:srgbClr>
                </a:solidFill>
                <a:effectLst/>
                <a:uLnTx/>
                <a:uFillTx/>
                <a:ea typeface="思源黑体 CN Medium" panose="020B0600000000000000" pitchFamily="34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212745">
                  <a:lumMod val="100000"/>
                  <a:tint val="75000"/>
                </a:srgbClr>
              </a:solidFill>
              <a:effectLst/>
              <a:uLnTx/>
              <a:uFillTx/>
              <a:ea typeface="思源黑体 CN Medium" panose="020B0600000000000000" pitchFamily="34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思源黑体 CN Medium" panose="020B0600000000000000" pitchFamily="34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19165F1-D9E1-4BA2-B0B9-FF804083DCC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212745">
                    <a:lumMod val="100000"/>
                    <a:tint val="75000"/>
                  </a:srgbClr>
                </a:solidFill>
                <a:effectLst/>
                <a:uLnTx/>
                <a:uFillTx/>
                <a:ea typeface="思源黑体 CN Medium" panose="020B0600000000000000" pitchFamily="34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212745">
                  <a:lumMod val="100000"/>
                  <a:tint val="75000"/>
                </a:srgbClr>
              </a:solidFill>
              <a:effectLst/>
              <a:uLnTx/>
              <a:uFillTx/>
              <a:ea typeface="思源黑体 CN Medium" panose="020B0600000000000000" pitchFamily="34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bg>
      <p:bgPr>
        <a:blipFill dpi="0" rotWithShape="1">
          <a:blip r:embed="rId2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>
            <p:custDataLst>
              <p:tags r:id="rId3"/>
            </p:custDataLst>
          </p:nvPr>
        </p:nvSpPr>
        <p:spPr>
          <a:xfrm>
            <a:off x="283335" y="257577"/>
            <a:ext cx="11552350" cy="62977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pPr defTabSz="457200">
              <a:defRPr/>
            </a:pPr>
            <a:fld id="{96164A34-BAC8-433B-9F7B-827DF3A02B21}" type="datetimeFigureOut">
              <a:rPr lang="zh-CN" altLang="en-US" smtClean="0">
                <a:solidFill>
                  <a:srgbClr val="212745">
                    <a:lumMod val="100000"/>
                    <a:tint val="75000"/>
                  </a:srgbClr>
                </a:solidFill>
              </a:rPr>
            </a:fld>
            <a:endParaRPr lang="zh-CN" altLang="en-US">
              <a:solidFill>
                <a:srgbClr val="212745">
                  <a:lumMod val="100000"/>
                  <a:tint val="75000"/>
                </a:srgb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pPr defTabSz="457200"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pPr defTabSz="457200">
              <a:defRPr/>
            </a:pPr>
            <a:fld id="{019165F1-D9E1-4BA2-B0B9-FF804083DCCE}" type="slidenum">
              <a:rPr lang="zh-CN" altLang="en-US" smtClean="0">
                <a:solidFill>
                  <a:srgbClr val="212745">
                    <a:lumMod val="100000"/>
                    <a:tint val="75000"/>
                  </a:srgbClr>
                </a:solidFill>
              </a:rPr>
            </a:fld>
            <a:endParaRPr lang="zh-CN" altLang="en-US">
              <a:solidFill>
                <a:srgbClr val="212745">
                  <a:lumMod val="100000"/>
                  <a:tint val="75000"/>
                </a:srgb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pPr defTabSz="457200">
              <a:defRPr/>
            </a:pPr>
            <a:fld id="{96164A34-BAC8-433B-9F7B-827DF3A02B21}" type="datetimeFigureOut">
              <a:rPr lang="zh-CN" altLang="en-US" smtClean="0">
                <a:solidFill>
                  <a:srgbClr val="212745">
                    <a:lumMod val="100000"/>
                    <a:tint val="75000"/>
                  </a:srgbClr>
                </a:solidFill>
              </a:rPr>
            </a:fld>
            <a:endParaRPr lang="zh-CN" altLang="en-US">
              <a:solidFill>
                <a:srgbClr val="212745">
                  <a:lumMod val="100000"/>
                  <a:tint val="75000"/>
                </a:srgb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pPr defTabSz="457200"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pPr defTabSz="457200">
              <a:defRPr/>
            </a:pPr>
            <a:fld id="{019165F1-D9E1-4BA2-B0B9-FF804083DCCE}" type="slidenum">
              <a:rPr lang="zh-CN" altLang="en-US" smtClean="0">
                <a:solidFill>
                  <a:srgbClr val="212745">
                    <a:lumMod val="100000"/>
                    <a:tint val="75000"/>
                  </a:srgbClr>
                </a:solidFill>
              </a:rPr>
            </a:fld>
            <a:endParaRPr lang="zh-CN" altLang="en-US">
              <a:solidFill>
                <a:srgbClr val="212745">
                  <a:lumMod val="100000"/>
                  <a:tint val="75000"/>
                </a:srgb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pPr defTabSz="457200">
              <a:defRPr/>
            </a:pPr>
            <a:fld id="{96164A34-BAC8-433B-9F7B-827DF3A02B21}" type="datetimeFigureOut">
              <a:rPr lang="zh-CN" altLang="en-US" smtClean="0">
                <a:solidFill>
                  <a:srgbClr val="212745">
                    <a:lumMod val="100000"/>
                    <a:tint val="75000"/>
                  </a:srgbClr>
                </a:solidFill>
              </a:rPr>
            </a:fld>
            <a:endParaRPr lang="zh-CN" altLang="en-US">
              <a:solidFill>
                <a:srgbClr val="212745">
                  <a:lumMod val="100000"/>
                  <a:tint val="75000"/>
                </a:srgb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pPr defTabSz="457200"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pPr defTabSz="457200">
              <a:defRPr/>
            </a:pPr>
            <a:fld id="{019165F1-D9E1-4BA2-B0B9-FF804083DCCE}" type="slidenum">
              <a:rPr lang="zh-CN" altLang="en-US" smtClean="0">
                <a:solidFill>
                  <a:srgbClr val="212745">
                    <a:lumMod val="100000"/>
                    <a:tint val="75000"/>
                  </a:srgbClr>
                </a:solidFill>
              </a:rPr>
            </a:fld>
            <a:endParaRPr lang="zh-CN" altLang="en-US">
              <a:solidFill>
                <a:srgbClr val="212745">
                  <a:lumMod val="100000"/>
                  <a:tint val="75000"/>
                </a:srgbClr>
              </a:solidFill>
            </a:endParaRPr>
          </a:p>
        </p:txBody>
      </p:sp>
      <p:sp>
        <p:nvSpPr>
          <p:cNvPr id="7" name="TextBox 6"/>
          <p:cNvSpPr txBox="1"/>
          <p:nvPr userDrawn="1">
            <p:custDataLst>
              <p:tags r:id="rId6"/>
            </p:custDataLst>
          </p:nvPr>
        </p:nvSpPr>
        <p:spPr>
          <a:xfrm>
            <a:off x="1907704" y="5560039"/>
            <a:ext cx="1224136" cy="1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  <a:defRPr/>
            </a:pPr>
            <a:r>
              <a:rPr lang="en-US" altLang="zh-CN" sz="100" kern="0">
                <a:solidFill>
                  <a:prstClr val="black"/>
                </a:solidFill>
                <a:hlinkClick r:id="rId7"/>
              </a:rPr>
              <a:t>PPT</a:t>
            </a:r>
            <a:r>
              <a:rPr lang="zh-CN" altLang="en-US" sz="100" kern="0">
                <a:solidFill>
                  <a:prstClr val="black"/>
                </a:solidFill>
                <a:hlinkClick r:id="rId7"/>
              </a:rPr>
              <a:t>下载</a:t>
            </a:r>
            <a:r>
              <a:rPr lang="zh-CN" altLang="en-US" sz="100" kern="0">
                <a:solidFill>
                  <a:prstClr val="black"/>
                </a:solidFill>
              </a:rPr>
              <a:t> </a:t>
            </a:r>
            <a:r>
              <a:rPr lang="en-US" altLang="zh-CN" sz="100" kern="0">
                <a:solidFill>
                  <a:prstClr val="black"/>
                </a:solidFill>
              </a:rPr>
              <a:t>http://www.1ppt.com/xiazai/</a:t>
            </a:r>
            <a:endParaRPr lang="en-US" altLang="zh-CN" sz="100" kern="0">
              <a:solidFill>
                <a:prstClr val="black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pPr defTabSz="457200">
              <a:defRPr/>
            </a:pPr>
            <a:fld id="{96164A34-BAC8-433B-9F7B-827DF3A02B21}" type="datetimeFigureOut">
              <a:rPr lang="zh-CN" altLang="en-US" smtClean="0">
                <a:solidFill>
                  <a:srgbClr val="212745">
                    <a:lumMod val="100000"/>
                    <a:tint val="75000"/>
                  </a:srgbClr>
                </a:solidFill>
              </a:rPr>
            </a:fld>
            <a:endParaRPr lang="zh-CN" altLang="en-US">
              <a:solidFill>
                <a:srgbClr val="212745">
                  <a:lumMod val="100000"/>
                  <a:tint val="75000"/>
                </a:srgb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pPr defTabSz="457200"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pPr defTabSz="457200">
              <a:defRPr/>
            </a:pPr>
            <a:fld id="{019165F1-D9E1-4BA2-B0B9-FF804083DCCE}" type="slidenum">
              <a:rPr lang="zh-CN" altLang="en-US" smtClean="0">
                <a:solidFill>
                  <a:srgbClr val="212745">
                    <a:lumMod val="100000"/>
                    <a:tint val="75000"/>
                  </a:srgbClr>
                </a:solidFill>
              </a:rPr>
            </a:fld>
            <a:endParaRPr lang="zh-CN" altLang="en-US">
              <a:solidFill>
                <a:srgbClr val="212745">
                  <a:lumMod val="100000"/>
                  <a:tint val="75000"/>
                </a:srgbClr>
              </a:solidFill>
            </a:endParaRP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ags" Target="../tags/tag22.xml"/><Relationship Id="rId8" Type="http://schemas.openxmlformats.org/officeDocument/2006/relationships/tags" Target="../tags/tag21.xml"/><Relationship Id="rId7" Type="http://schemas.openxmlformats.org/officeDocument/2006/relationships/tags" Target="../tags/tag20.xml"/><Relationship Id="rId6" Type="http://schemas.openxmlformats.org/officeDocument/2006/relationships/tags" Target="../tags/tag19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image" Target="file:///D:\qq&#25991;&#20214;\712321467\Image\C2C\Image2\%7b75232B38-A165-1FB7-499C-2E1C792CACB5%7d.png" TargetMode="External"/><Relationship Id="rId16" Type="http://schemas.openxmlformats.org/officeDocument/2006/relationships/image" Target="../media/image3.png"/><Relationship Id="rId15" Type="http://schemas.openxmlformats.org/officeDocument/2006/relationships/tags" Target="../tags/tag27.xml"/><Relationship Id="rId14" Type="http://schemas.openxmlformats.org/officeDocument/2006/relationships/image" Target="../media/image2.png"/><Relationship Id="rId13" Type="http://schemas.openxmlformats.org/officeDocument/2006/relationships/tags" Target="../tags/tag26.xml"/><Relationship Id="rId12" Type="http://schemas.openxmlformats.org/officeDocument/2006/relationships/tags" Target="../tags/tag25.xml"/><Relationship Id="rId11" Type="http://schemas.openxmlformats.org/officeDocument/2006/relationships/tags" Target="../tags/tag24.xml"/><Relationship Id="rId10" Type="http://schemas.openxmlformats.org/officeDocument/2006/relationships/tags" Target="../tags/tag23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tags" Target="../tags/tag50.xml"/><Relationship Id="rId8" Type="http://schemas.openxmlformats.org/officeDocument/2006/relationships/tags" Target="../tags/tag49.xml"/><Relationship Id="rId7" Type="http://schemas.openxmlformats.org/officeDocument/2006/relationships/tags" Target="../tags/tag48.xml"/><Relationship Id="rId6" Type="http://schemas.openxmlformats.org/officeDocument/2006/relationships/slideLayout" Target="../slideLayouts/slideLayout11.xml"/><Relationship Id="rId5" Type="http://schemas.openxmlformats.org/officeDocument/2006/relationships/slideLayout" Target="../slideLayouts/slideLayout10.xml"/><Relationship Id="rId4" Type="http://schemas.openxmlformats.org/officeDocument/2006/relationships/slideLayout" Target="../slideLayouts/slideLayout9.xml"/><Relationship Id="rId3" Type="http://schemas.openxmlformats.org/officeDocument/2006/relationships/slideLayout" Target="../slideLayouts/slideLayout8.xml"/><Relationship Id="rId2" Type="http://schemas.openxmlformats.org/officeDocument/2006/relationships/slideLayout" Target="../slideLayouts/slideLayout7.xml"/><Relationship Id="rId19" Type="http://schemas.openxmlformats.org/officeDocument/2006/relationships/theme" Target="../theme/theme2.xml"/><Relationship Id="rId18" Type="http://schemas.openxmlformats.org/officeDocument/2006/relationships/image" Target="file:///D:\qq&#25991;&#20214;\712321467\Image\C2C\Image2\%7b75232B38-A165-1FB7-499C-2E1C792CACB5%7d.png" TargetMode="External"/><Relationship Id="rId17" Type="http://schemas.openxmlformats.org/officeDocument/2006/relationships/image" Target="../media/image3.png"/><Relationship Id="rId16" Type="http://schemas.openxmlformats.org/officeDocument/2006/relationships/tags" Target="../tags/tag56.xml"/><Relationship Id="rId15" Type="http://schemas.openxmlformats.org/officeDocument/2006/relationships/image" Target="../media/image2.png"/><Relationship Id="rId14" Type="http://schemas.openxmlformats.org/officeDocument/2006/relationships/tags" Target="../tags/tag55.xml"/><Relationship Id="rId13" Type="http://schemas.openxmlformats.org/officeDocument/2006/relationships/tags" Target="../tags/tag54.xml"/><Relationship Id="rId12" Type="http://schemas.openxmlformats.org/officeDocument/2006/relationships/tags" Target="../tags/tag53.xml"/><Relationship Id="rId11" Type="http://schemas.openxmlformats.org/officeDocument/2006/relationships/tags" Target="../tags/tag52.xml"/><Relationship Id="rId10" Type="http://schemas.openxmlformats.org/officeDocument/2006/relationships/tags" Target="../tags/tag51.xml"/><Relationship Id="rId1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  <p:custDataLst>
              <p:tags r:id="rId7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  <p:custDataLst>
              <p:tags r:id="rId8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dk2">
                    <a:lumMod val="100000"/>
                    <a:tint val="7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6164A34-BAC8-433B-9F7B-827DF3A02B21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212745">
                    <a:lumMod val="100000"/>
                    <a:tint val="75000"/>
                  </a:srgbClr>
                </a:solidFill>
                <a:effectLst/>
                <a:uLnTx/>
                <a:uFillTx/>
                <a:ea typeface="思源黑体 CN Medium" panose="020B0600000000000000" pitchFamily="34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212745">
                  <a:lumMod val="100000"/>
                  <a:tint val="75000"/>
                </a:srgbClr>
              </a:solidFill>
              <a:effectLst/>
              <a:uLnTx/>
              <a:uFillTx/>
              <a:ea typeface="思源黑体 CN Medium" panose="020B0600000000000000" pitchFamily="34" charset="-122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  <p:custDataLst>
              <p:tags r:id="rId9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思源黑体 CN Medium" panose="020B0600000000000000" pitchFamily="34" charset="-122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  <p:custDataLst>
              <p:tags r:id="rId10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dk2">
                    <a:lumMod val="100000"/>
                    <a:tint val="7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19165F1-D9E1-4BA2-B0B9-FF804083DCC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212745">
                    <a:lumMod val="100000"/>
                    <a:tint val="75000"/>
                  </a:srgbClr>
                </a:solidFill>
                <a:effectLst/>
                <a:uLnTx/>
                <a:uFillTx/>
                <a:ea typeface="思源黑体 CN Medium" panose="020B0600000000000000" pitchFamily="34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212745">
                  <a:lumMod val="100000"/>
                  <a:tint val="75000"/>
                </a:srgbClr>
              </a:solidFill>
              <a:effectLst/>
              <a:uLnTx/>
              <a:uFillTx/>
              <a:ea typeface="思源黑体 CN Medium" panose="020B0600000000000000" pitchFamily="34" charset="-122"/>
              <a:cs typeface="+mn-cs"/>
            </a:endParaRPr>
          </a:p>
        </p:txBody>
      </p:sp>
      <p:sp>
        <p:nvSpPr>
          <p:cNvPr id="7" name="任意多边形: 形状 6"/>
          <p:cNvSpPr/>
          <p:nvPr userDrawn="1">
            <p:custDataLst>
              <p:tags r:id="rId11"/>
            </p:custDataLst>
          </p:nvPr>
        </p:nvSpPr>
        <p:spPr>
          <a:xfrm>
            <a:off x="1701709" y="-43138"/>
            <a:ext cx="10524725" cy="6934164"/>
          </a:xfrm>
          <a:custGeom>
            <a:avLst/>
            <a:gdLst>
              <a:gd name="connsiteX0" fmla="*/ 0 w 10551885"/>
              <a:gd name="connsiteY0" fmla="*/ 0 h 6908800"/>
              <a:gd name="connsiteX1" fmla="*/ 10551885 w 10551885"/>
              <a:gd name="connsiteY1" fmla="*/ 6908800 h 6908800"/>
              <a:gd name="connsiteX2" fmla="*/ 10551885 w 10551885"/>
              <a:gd name="connsiteY2" fmla="*/ 43543 h 6908800"/>
              <a:gd name="connsiteX3" fmla="*/ 0 w 10551885"/>
              <a:gd name="connsiteY3" fmla="*/ 0 h 6908800"/>
              <a:gd name="connsiteX0-1" fmla="*/ 0 w 10352709"/>
              <a:gd name="connsiteY0-2" fmla="*/ 83206 h 6865257"/>
              <a:gd name="connsiteX1-3" fmla="*/ 10352709 w 10352709"/>
              <a:gd name="connsiteY1-4" fmla="*/ 6865257 h 6865257"/>
              <a:gd name="connsiteX2-5" fmla="*/ 10352709 w 10352709"/>
              <a:gd name="connsiteY2-6" fmla="*/ 0 h 6865257"/>
              <a:gd name="connsiteX3-7" fmla="*/ 0 w 10352709"/>
              <a:gd name="connsiteY3-8" fmla="*/ 83206 h 6865257"/>
              <a:gd name="connsiteX0-9" fmla="*/ 0 w 10443244"/>
              <a:gd name="connsiteY0-10" fmla="*/ 0 h 6872586"/>
              <a:gd name="connsiteX1-11" fmla="*/ 10443244 w 10443244"/>
              <a:gd name="connsiteY1-12" fmla="*/ 6872586 h 6872586"/>
              <a:gd name="connsiteX2-13" fmla="*/ 10443244 w 10443244"/>
              <a:gd name="connsiteY2-14" fmla="*/ 7329 h 6872586"/>
              <a:gd name="connsiteX3-15" fmla="*/ 0 w 10443244"/>
              <a:gd name="connsiteY3-16" fmla="*/ 0 h 6872586"/>
              <a:gd name="connsiteX0-17" fmla="*/ 0 w 10488512"/>
              <a:gd name="connsiteY0-18" fmla="*/ 10778 h 6865257"/>
              <a:gd name="connsiteX1-19" fmla="*/ 10488512 w 10488512"/>
              <a:gd name="connsiteY1-20" fmla="*/ 6865257 h 6865257"/>
              <a:gd name="connsiteX2-21" fmla="*/ 10488512 w 10488512"/>
              <a:gd name="connsiteY2-22" fmla="*/ 0 h 6865257"/>
              <a:gd name="connsiteX3-23" fmla="*/ 0 w 10488512"/>
              <a:gd name="connsiteY3-24" fmla="*/ 10778 h 6865257"/>
              <a:gd name="connsiteX0-25" fmla="*/ 0 w 10515672"/>
              <a:gd name="connsiteY0-26" fmla="*/ 0 h 6881639"/>
              <a:gd name="connsiteX1-27" fmla="*/ 10515672 w 10515672"/>
              <a:gd name="connsiteY1-28" fmla="*/ 6881639 h 6881639"/>
              <a:gd name="connsiteX2-29" fmla="*/ 10515672 w 10515672"/>
              <a:gd name="connsiteY2-30" fmla="*/ 16382 h 6881639"/>
              <a:gd name="connsiteX3-31" fmla="*/ 0 w 10515672"/>
              <a:gd name="connsiteY3-32" fmla="*/ 0 h 6881639"/>
              <a:gd name="connsiteX0-33" fmla="*/ 0 w 10506619"/>
              <a:gd name="connsiteY0-34" fmla="*/ 0 h 6872585"/>
              <a:gd name="connsiteX1-35" fmla="*/ 10506619 w 10506619"/>
              <a:gd name="connsiteY1-36" fmla="*/ 6872585 h 6872585"/>
              <a:gd name="connsiteX2-37" fmla="*/ 10506619 w 10506619"/>
              <a:gd name="connsiteY2-38" fmla="*/ 7328 h 6872585"/>
              <a:gd name="connsiteX3-39" fmla="*/ 0 w 10506619"/>
              <a:gd name="connsiteY3-40" fmla="*/ 0 h 6872585"/>
              <a:gd name="connsiteX0-41" fmla="*/ 0 w 10506619"/>
              <a:gd name="connsiteY0-42" fmla="*/ 0 h 6872585"/>
              <a:gd name="connsiteX1-43" fmla="*/ 10479458 w 10506619"/>
              <a:gd name="connsiteY1-44" fmla="*/ 6872585 h 6872585"/>
              <a:gd name="connsiteX2-45" fmla="*/ 10506619 w 10506619"/>
              <a:gd name="connsiteY2-46" fmla="*/ 7328 h 6872585"/>
              <a:gd name="connsiteX3-47" fmla="*/ 0 w 10506619"/>
              <a:gd name="connsiteY3-48" fmla="*/ 0 h 6872585"/>
              <a:gd name="connsiteX0-49" fmla="*/ 0 w 10506619"/>
              <a:gd name="connsiteY0-50" fmla="*/ 0 h 6564767"/>
              <a:gd name="connsiteX1-51" fmla="*/ 10506618 w 10506619"/>
              <a:gd name="connsiteY1-52" fmla="*/ 6564767 h 6564767"/>
              <a:gd name="connsiteX2-53" fmla="*/ 10506619 w 10506619"/>
              <a:gd name="connsiteY2-54" fmla="*/ 7328 h 6564767"/>
              <a:gd name="connsiteX3-55" fmla="*/ 0 w 10506619"/>
              <a:gd name="connsiteY3-56" fmla="*/ 0 h 6564767"/>
              <a:gd name="connsiteX0-57" fmla="*/ 0 w 10524725"/>
              <a:gd name="connsiteY0-58" fmla="*/ 0 h 6890692"/>
              <a:gd name="connsiteX1-59" fmla="*/ 10524725 w 10524725"/>
              <a:gd name="connsiteY1-60" fmla="*/ 6890692 h 6890692"/>
              <a:gd name="connsiteX2-61" fmla="*/ 10506619 w 10524725"/>
              <a:gd name="connsiteY2-62" fmla="*/ 7328 h 6890692"/>
              <a:gd name="connsiteX3-63" fmla="*/ 0 w 10524725"/>
              <a:gd name="connsiteY3-64" fmla="*/ 0 h 6890692"/>
              <a:gd name="connsiteX0-65" fmla="*/ 0 w 10524725"/>
              <a:gd name="connsiteY0-66" fmla="*/ 43472 h 6934164"/>
              <a:gd name="connsiteX1-67" fmla="*/ 10524725 w 10524725"/>
              <a:gd name="connsiteY1-68" fmla="*/ 6934164 h 6934164"/>
              <a:gd name="connsiteX2-69" fmla="*/ 10519319 w 10524725"/>
              <a:gd name="connsiteY2-70" fmla="*/ 0 h 6934164"/>
              <a:gd name="connsiteX3-71" fmla="*/ 0 w 10524725"/>
              <a:gd name="connsiteY3-72" fmla="*/ 43472 h 6934164"/>
              <a:gd name="connsiteX0-73" fmla="*/ 0 w 10524725"/>
              <a:gd name="connsiteY0-74" fmla="*/ 30772 h 6934164"/>
              <a:gd name="connsiteX1-75" fmla="*/ 10524725 w 10524725"/>
              <a:gd name="connsiteY1-76" fmla="*/ 6934164 h 6934164"/>
              <a:gd name="connsiteX2-77" fmla="*/ 10519319 w 10524725"/>
              <a:gd name="connsiteY2-78" fmla="*/ 0 h 6934164"/>
              <a:gd name="connsiteX3-79" fmla="*/ 0 w 10524725"/>
              <a:gd name="connsiteY3-80" fmla="*/ 30772 h 693416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0524725" h="6934164">
                <a:moveTo>
                  <a:pt x="0" y="30772"/>
                </a:moveTo>
                <a:lnTo>
                  <a:pt x="10524725" y="6934164"/>
                </a:lnTo>
                <a:cubicBezTo>
                  <a:pt x="10524725" y="4748351"/>
                  <a:pt x="10519319" y="2185813"/>
                  <a:pt x="10519319" y="0"/>
                </a:cubicBezTo>
                <a:lnTo>
                  <a:pt x="0" y="30772"/>
                </a:lnTo>
                <a:close/>
              </a:path>
            </a:pathLst>
          </a:custGeom>
          <a:solidFill>
            <a:srgbClr val="F0C2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Medium" panose="020B0600000000000000" pitchFamily="3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8" name="任意多边形: 形状 7"/>
          <p:cNvSpPr/>
          <p:nvPr userDrawn="1">
            <p:custDataLst>
              <p:tags r:id="rId12"/>
            </p:custDataLst>
          </p:nvPr>
        </p:nvSpPr>
        <p:spPr>
          <a:xfrm>
            <a:off x="0" y="-46732"/>
            <a:ext cx="12206514" cy="6934164"/>
          </a:xfrm>
          <a:custGeom>
            <a:avLst/>
            <a:gdLst>
              <a:gd name="connsiteX0" fmla="*/ 14514 w 12206514"/>
              <a:gd name="connsiteY0" fmla="*/ 29029 h 6923314"/>
              <a:gd name="connsiteX1" fmla="*/ 0 w 12206514"/>
              <a:gd name="connsiteY1" fmla="*/ 6923314 h 6923314"/>
              <a:gd name="connsiteX2" fmla="*/ 12206514 w 12206514"/>
              <a:gd name="connsiteY2" fmla="*/ 6908800 h 6923314"/>
              <a:gd name="connsiteX3" fmla="*/ 1712685 w 12206514"/>
              <a:gd name="connsiteY3" fmla="*/ 0 h 6923314"/>
              <a:gd name="connsiteX4" fmla="*/ 14514 w 12206514"/>
              <a:gd name="connsiteY4" fmla="*/ 29029 h 6923314"/>
              <a:gd name="connsiteX0-1" fmla="*/ 14514 w 12206514"/>
              <a:gd name="connsiteY0-2" fmla="*/ 1868 h 6896153"/>
              <a:gd name="connsiteX1-3" fmla="*/ 0 w 12206514"/>
              <a:gd name="connsiteY1-4" fmla="*/ 6896153 h 6896153"/>
              <a:gd name="connsiteX2-5" fmla="*/ 12206514 w 12206514"/>
              <a:gd name="connsiteY2-6" fmla="*/ 6881639 h 6896153"/>
              <a:gd name="connsiteX3-7" fmla="*/ 1712685 w 12206514"/>
              <a:gd name="connsiteY3-8" fmla="*/ 0 h 6896153"/>
              <a:gd name="connsiteX4-9" fmla="*/ 14514 w 12206514"/>
              <a:gd name="connsiteY4-10" fmla="*/ 1868 h 6896153"/>
              <a:gd name="connsiteX0-11" fmla="*/ 4989 w 12206514"/>
              <a:gd name="connsiteY0-12" fmla="*/ 0 h 6903832"/>
              <a:gd name="connsiteX1-13" fmla="*/ 0 w 12206514"/>
              <a:gd name="connsiteY1-14" fmla="*/ 6903832 h 6903832"/>
              <a:gd name="connsiteX2-15" fmla="*/ 12206514 w 12206514"/>
              <a:gd name="connsiteY2-16" fmla="*/ 6889318 h 6903832"/>
              <a:gd name="connsiteX3-17" fmla="*/ 1712685 w 12206514"/>
              <a:gd name="connsiteY3-18" fmla="*/ 7679 h 6903832"/>
              <a:gd name="connsiteX4-19" fmla="*/ 4989 w 12206514"/>
              <a:gd name="connsiteY4-20" fmla="*/ 0 h 6903832"/>
              <a:gd name="connsiteX0-21" fmla="*/ 4989 w 12206514"/>
              <a:gd name="connsiteY0-22" fmla="*/ 0 h 6903832"/>
              <a:gd name="connsiteX1-23" fmla="*/ 0 w 12206514"/>
              <a:gd name="connsiteY1-24" fmla="*/ 6903832 h 6903832"/>
              <a:gd name="connsiteX2-25" fmla="*/ 12206514 w 12206514"/>
              <a:gd name="connsiteY2-26" fmla="*/ 6889318 h 6903832"/>
              <a:gd name="connsiteX3-27" fmla="*/ 1731735 w 12206514"/>
              <a:gd name="connsiteY3-28" fmla="*/ 7679 h 6903832"/>
              <a:gd name="connsiteX4-29" fmla="*/ 4989 w 12206514"/>
              <a:gd name="connsiteY4-30" fmla="*/ 0 h 690383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2206514" h="6903832">
                <a:moveTo>
                  <a:pt x="4989" y="0"/>
                </a:moveTo>
                <a:lnTo>
                  <a:pt x="0" y="6903832"/>
                </a:lnTo>
                <a:lnTo>
                  <a:pt x="12206514" y="6889318"/>
                </a:lnTo>
                <a:lnTo>
                  <a:pt x="1731735" y="7679"/>
                </a:lnTo>
                <a:lnTo>
                  <a:pt x="4989" y="0"/>
                </a:lnTo>
                <a:close/>
              </a:path>
            </a:pathLst>
          </a:custGeom>
          <a:solidFill>
            <a:srgbClr val="7CC9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Medium" panose="020B0600000000000000" pitchFamily="34" charset="-122"/>
              <a:ea typeface="微软雅黑" panose="020B0503020204020204" charset="-122"/>
              <a:cs typeface="+mn-cs"/>
            </a:endParaRPr>
          </a:p>
        </p:txBody>
      </p:sp>
      <p:pic>
        <p:nvPicPr>
          <p:cNvPr id="9" name="图片 8"/>
          <p:cNvPicPr>
            <a:picLocks noChangeAspect="1"/>
          </p:cNvPicPr>
          <p:nvPr userDrawn="1">
            <p:custDataLst>
              <p:tags r:id="rId13"/>
            </p:custDataLst>
          </p:nvPr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421" y="356349"/>
            <a:ext cx="11315157" cy="6145301"/>
          </a:xfrm>
          <a:prstGeom prst="rect">
            <a:avLst/>
          </a:prstGeom>
          <a:effectLst/>
        </p:spPr>
      </p:pic>
      <p:pic>
        <p:nvPicPr>
          <p:cNvPr id="10" name="图片 1073743875" descr="学科网 zxxk.com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16" r:link="rId17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dk2">
              <a:lumMod val="100000"/>
            </a:schemeClr>
          </a:solidFill>
          <a:latin typeface="思源黑体 CN Medium" panose="020B0600000000000000" pitchFamily="34" charset="-122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dk2">
              <a:lumMod val="100000"/>
            </a:schemeClr>
          </a:solidFill>
          <a:latin typeface="思源黑体 CN Medium" panose="020B0600000000000000" pitchFamily="34" charset="-122"/>
          <a:ea typeface="思源黑体 CN Medium" panose="020B0600000000000000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dk2">
              <a:lumMod val="100000"/>
            </a:schemeClr>
          </a:solidFill>
          <a:latin typeface="思源黑体 CN Medium" panose="020B0600000000000000" pitchFamily="34" charset="-122"/>
          <a:ea typeface="思源黑体 CN Medium" panose="020B0600000000000000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dk2">
              <a:lumMod val="100000"/>
            </a:schemeClr>
          </a:solidFill>
          <a:latin typeface="思源黑体 CN Medium" panose="020B0600000000000000" pitchFamily="34" charset="-122"/>
          <a:ea typeface="思源黑体 CN Medium" panose="020B0600000000000000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dk2">
              <a:lumMod val="100000"/>
            </a:schemeClr>
          </a:solidFill>
          <a:latin typeface="思源黑体 CN Medium" panose="020B0600000000000000" pitchFamily="34" charset="-122"/>
          <a:ea typeface="思源黑体 CN Medium" panose="020B0600000000000000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dk2">
              <a:lumMod val="100000"/>
            </a:schemeClr>
          </a:solidFill>
          <a:latin typeface="思源黑体 CN Medium" panose="020B0600000000000000" pitchFamily="34" charset="-122"/>
          <a:ea typeface="思源黑体 CN Medium" panose="020B0600000000000000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  <p:custDataLst>
              <p:tags r:id="rId8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  <p:custDataLst>
              <p:tags r:id="rId9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dk2">
                    <a:lumMod val="100000"/>
                    <a:tint val="7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</a:lstStyle>
          <a:p>
            <a:pPr defTabSz="457200">
              <a:defRPr/>
            </a:pPr>
            <a:fld id="{96164A34-BAC8-433B-9F7B-827DF3A02B21}" type="datetimeFigureOut">
              <a:rPr lang="zh-CN" altLang="en-US" smtClean="0">
                <a:solidFill>
                  <a:srgbClr val="212745">
                    <a:lumMod val="100000"/>
                    <a:tint val="75000"/>
                  </a:srgbClr>
                </a:solidFill>
              </a:rPr>
            </a:fld>
            <a:endParaRPr lang="zh-CN" altLang="en-US">
              <a:solidFill>
                <a:srgbClr val="212745">
                  <a:lumMod val="100000"/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  <p:custDataLst>
              <p:tags r:id="rId10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</a:lstStyle>
          <a:p>
            <a:pPr defTabSz="457200"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  <p:custDataLst>
              <p:tags r:id="rId11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dk2">
                    <a:lumMod val="100000"/>
                    <a:tint val="7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</a:lstStyle>
          <a:p>
            <a:pPr defTabSz="457200">
              <a:defRPr/>
            </a:pPr>
            <a:fld id="{019165F1-D9E1-4BA2-B0B9-FF804083DCCE}" type="slidenum">
              <a:rPr lang="zh-CN" altLang="en-US" smtClean="0">
                <a:solidFill>
                  <a:srgbClr val="212745">
                    <a:lumMod val="100000"/>
                    <a:tint val="75000"/>
                  </a:srgbClr>
                </a:solidFill>
              </a:rPr>
            </a:fld>
            <a:endParaRPr lang="zh-CN" altLang="en-US">
              <a:solidFill>
                <a:srgbClr val="212745">
                  <a:lumMod val="100000"/>
                  <a:tint val="75000"/>
                </a:srgbClr>
              </a:solidFill>
            </a:endParaRPr>
          </a:p>
        </p:txBody>
      </p:sp>
      <p:sp>
        <p:nvSpPr>
          <p:cNvPr id="7" name="任意多边形: 形状 6"/>
          <p:cNvSpPr/>
          <p:nvPr userDrawn="1">
            <p:custDataLst>
              <p:tags r:id="rId12"/>
            </p:custDataLst>
          </p:nvPr>
        </p:nvSpPr>
        <p:spPr>
          <a:xfrm>
            <a:off x="1701709" y="-43138"/>
            <a:ext cx="10524725" cy="6934164"/>
          </a:xfrm>
          <a:custGeom>
            <a:avLst/>
            <a:gdLst>
              <a:gd name="connsiteX0" fmla="*/ 0 w 10551885"/>
              <a:gd name="connsiteY0" fmla="*/ 0 h 6908800"/>
              <a:gd name="connsiteX1" fmla="*/ 10551885 w 10551885"/>
              <a:gd name="connsiteY1" fmla="*/ 6908800 h 6908800"/>
              <a:gd name="connsiteX2" fmla="*/ 10551885 w 10551885"/>
              <a:gd name="connsiteY2" fmla="*/ 43543 h 6908800"/>
              <a:gd name="connsiteX3" fmla="*/ 0 w 10551885"/>
              <a:gd name="connsiteY3" fmla="*/ 0 h 6908800"/>
              <a:gd name="connsiteX0-1" fmla="*/ 0 w 10352709"/>
              <a:gd name="connsiteY0-2" fmla="*/ 83206 h 6865257"/>
              <a:gd name="connsiteX1-3" fmla="*/ 10352709 w 10352709"/>
              <a:gd name="connsiteY1-4" fmla="*/ 6865257 h 6865257"/>
              <a:gd name="connsiteX2-5" fmla="*/ 10352709 w 10352709"/>
              <a:gd name="connsiteY2-6" fmla="*/ 0 h 6865257"/>
              <a:gd name="connsiteX3-7" fmla="*/ 0 w 10352709"/>
              <a:gd name="connsiteY3-8" fmla="*/ 83206 h 6865257"/>
              <a:gd name="connsiteX0-9" fmla="*/ 0 w 10443244"/>
              <a:gd name="connsiteY0-10" fmla="*/ 0 h 6872586"/>
              <a:gd name="connsiteX1-11" fmla="*/ 10443244 w 10443244"/>
              <a:gd name="connsiteY1-12" fmla="*/ 6872586 h 6872586"/>
              <a:gd name="connsiteX2-13" fmla="*/ 10443244 w 10443244"/>
              <a:gd name="connsiteY2-14" fmla="*/ 7329 h 6872586"/>
              <a:gd name="connsiteX3-15" fmla="*/ 0 w 10443244"/>
              <a:gd name="connsiteY3-16" fmla="*/ 0 h 6872586"/>
              <a:gd name="connsiteX0-17" fmla="*/ 0 w 10488512"/>
              <a:gd name="connsiteY0-18" fmla="*/ 10778 h 6865257"/>
              <a:gd name="connsiteX1-19" fmla="*/ 10488512 w 10488512"/>
              <a:gd name="connsiteY1-20" fmla="*/ 6865257 h 6865257"/>
              <a:gd name="connsiteX2-21" fmla="*/ 10488512 w 10488512"/>
              <a:gd name="connsiteY2-22" fmla="*/ 0 h 6865257"/>
              <a:gd name="connsiteX3-23" fmla="*/ 0 w 10488512"/>
              <a:gd name="connsiteY3-24" fmla="*/ 10778 h 6865257"/>
              <a:gd name="connsiteX0-25" fmla="*/ 0 w 10515672"/>
              <a:gd name="connsiteY0-26" fmla="*/ 0 h 6881639"/>
              <a:gd name="connsiteX1-27" fmla="*/ 10515672 w 10515672"/>
              <a:gd name="connsiteY1-28" fmla="*/ 6881639 h 6881639"/>
              <a:gd name="connsiteX2-29" fmla="*/ 10515672 w 10515672"/>
              <a:gd name="connsiteY2-30" fmla="*/ 16382 h 6881639"/>
              <a:gd name="connsiteX3-31" fmla="*/ 0 w 10515672"/>
              <a:gd name="connsiteY3-32" fmla="*/ 0 h 6881639"/>
              <a:gd name="connsiteX0-33" fmla="*/ 0 w 10506619"/>
              <a:gd name="connsiteY0-34" fmla="*/ 0 h 6872585"/>
              <a:gd name="connsiteX1-35" fmla="*/ 10506619 w 10506619"/>
              <a:gd name="connsiteY1-36" fmla="*/ 6872585 h 6872585"/>
              <a:gd name="connsiteX2-37" fmla="*/ 10506619 w 10506619"/>
              <a:gd name="connsiteY2-38" fmla="*/ 7328 h 6872585"/>
              <a:gd name="connsiteX3-39" fmla="*/ 0 w 10506619"/>
              <a:gd name="connsiteY3-40" fmla="*/ 0 h 6872585"/>
              <a:gd name="connsiteX0-41" fmla="*/ 0 w 10506619"/>
              <a:gd name="connsiteY0-42" fmla="*/ 0 h 6872585"/>
              <a:gd name="connsiteX1-43" fmla="*/ 10479458 w 10506619"/>
              <a:gd name="connsiteY1-44" fmla="*/ 6872585 h 6872585"/>
              <a:gd name="connsiteX2-45" fmla="*/ 10506619 w 10506619"/>
              <a:gd name="connsiteY2-46" fmla="*/ 7328 h 6872585"/>
              <a:gd name="connsiteX3-47" fmla="*/ 0 w 10506619"/>
              <a:gd name="connsiteY3-48" fmla="*/ 0 h 6872585"/>
              <a:gd name="connsiteX0-49" fmla="*/ 0 w 10506619"/>
              <a:gd name="connsiteY0-50" fmla="*/ 0 h 6564767"/>
              <a:gd name="connsiteX1-51" fmla="*/ 10506618 w 10506619"/>
              <a:gd name="connsiteY1-52" fmla="*/ 6564767 h 6564767"/>
              <a:gd name="connsiteX2-53" fmla="*/ 10506619 w 10506619"/>
              <a:gd name="connsiteY2-54" fmla="*/ 7328 h 6564767"/>
              <a:gd name="connsiteX3-55" fmla="*/ 0 w 10506619"/>
              <a:gd name="connsiteY3-56" fmla="*/ 0 h 6564767"/>
              <a:gd name="connsiteX0-57" fmla="*/ 0 w 10524725"/>
              <a:gd name="connsiteY0-58" fmla="*/ 0 h 6890692"/>
              <a:gd name="connsiteX1-59" fmla="*/ 10524725 w 10524725"/>
              <a:gd name="connsiteY1-60" fmla="*/ 6890692 h 6890692"/>
              <a:gd name="connsiteX2-61" fmla="*/ 10506619 w 10524725"/>
              <a:gd name="connsiteY2-62" fmla="*/ 7328 h 6890692"/>
              <a:gd name="connsiteX3-63" fmla="*/ 0 w 10524725"/>
              <a:gd name="connsiteY3-64" fmla="*/ 0 h 6890692"/>
              <a:gd name="connsiteX0-65" fmla="*/ 0 w 10524725"/>
              <a:gd name="connsiteY0-66" fmla="*/ 43472 h 6934164"/>
              <a:gd name="connsiteX1-67" fmla="*/ 10524725 w 10524725"/>
              <a:gd name="connsiteY1-68" fmla="*/ 6934164 h 6934164"/>
              <a:gd name="connsiteX2-69" fmla="*/ 10519319 w 10524725"/>
              <a:gd name="connsiteY2-70" fmla="*/ 0 h 6934164"/>
              <a:gd name="connsiteX3-71" fmla="*/ 0 w 10524725"/>
              <a:gd name="connsiteY3-72" fmla="*/ 43472 h 6934164"/>
              <a:gd name="connsiteX0-73" fmla="*/ 0 w 10524725"/>
              <a:gd name="connsiteY0-74" fmla="*/ 30772 h 6934164"/>
              <a:gd name="connsiteX1-75" fmla="*/ 10524725 w 10524725"/>
              <a:gd name="connsiteY1-76" fmla="*/ 6934164 h 6934164"/>
              <a:gd name="connsiteX2-77" fmla="*/ 10519319 w 10524725"/>
              <a:gd name="connsiteY2-78" fmla="*/ 0 h 6934164"/>
              <a:gd name="connsiteX3-79" fmla="*/ 0 w 10524725"/>
              <a:gd name="connsiteY3-80" fmla="*/ 30772 h 693416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0524725" h="6934164">
                <a:moveTo>
                  <a:pt x="0" y="30772"/>
                </a:moveTo>
                <a:lnTo>
                  <a:pt x="10524725" y="6934164"/>
                </a:lnTo>
                <a:cubicBezTo>
                  <a:pt x="10524725" y="4748351"/>
                  <a:pt x="10519319" y="2185813"/>
                  <a:pt x="10519319" y="0"/>
                </a:cubicBezTo>
                <a:lnTo>
                  <a:pt x="0" y="30772"/>
                </a:lnTo>
                <a:close/>
              </a:path>
            </a:pathLst>
          </a:custGeom>
          <a:solidFill>
            <a:srgbClr val="F0C2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>
              <a:defRPr/>
            </a:pPr>
            <a:endParaRPr lang="zh-CN" altLang="en-US">
              <a:solidFill>
                <a:prstClr val="white"/>
              </a:solidFill>
              <a:latin typeface="思源黑体 CN Medium" panose="020B0600000000000000" pitchFamily="34" charset="-122"/>
            </a:endParaRPr>
          </a:p>
        </p:txBody>
      </p:sp>
      <p:sp>
        <p:nvSpPr>
          <p:cNvPr id="8" name="任意多边形: 形状 7"/>
          <p:cNvSpPr/>
          <p:nvPr userDrawn="1">
            <p:custDataLst>
              <p:tags r:id="rId13"/>
            </p:custDataLst>
          </p:nvPr>
        </p:nvSpPr>
        <p:spPr>
          <a:xfrm>
            <a:off x="0" y="-46732"/>
            <a:ext cx="12206514" cy="6934164"/>
          </a:xfrm>
          <a:custGeom>
            <a:avLst/>
            <a:gdLst>
              <a:gd name="connsiteX0" fmla="*/ 14514 w 12206514"/>
              <a:gd name="connsiteY0" fmla="*/ 29029 h 6923314"/>
              <a:gd name="connsiteX1" fmla="*/ 0 w 12206514"/>
              <a:gd name="connsiteY1" fmla="*/ 6923314 h 6923314"/>
              <a:gd name="connsiteX2" fmla="*/ 12206514 w 12206514"/>
              <a:gd name="connsiteY2" fmla="*/ 6908800 h 6923314"/>
              <a:gd name="connsiteX3" fmla="*/ 1712685 w 12206514"/>
              <a:gd name="connsiteY3" fmla="*/ 0 h 6923314"/>
              <a:gd name="connsiteX4" fmla="*/ 14514 w 12206514"/>
              <a:gd name="connsiteY4" fmla="*/ 29029 h 6923314"/>
              <a:gd name="connsiteX0-1" fmla="*/ 14514 w 12206514"/>
              <a:gd name="connsiteY0-2" fmla="*/ 1868 h 6896153"/>
              <a:gd name="connsiteX1-3" fmla="*/ 0 w 12206514"/>
              <a:gd name="connsiteY1-4" fmla="*/ 6896153 h 6896153"/>
              <a:gd name="connsiteX2-5" fmla="*/ 12206514 w 12206514"/>
              <a:gd name="connsiteY2-6" fmla="*/ 6881639 h 6896153"/>
              <a:gd name="connsiteX3-7" fmla="*/ 1712685 w 12206514"/>
              <a:gd name="connsiteY3-8" fmla="*/ 0 h 6896153"/>
              <a:gd name="connsiteX4-9" fmla="*/ 14514 w 12206514"/>
              <a:gd name="connsiteY4-10" fmla="*/ 1868 h 6896153"/>
              <a:gd name="connsiteX0-11" fmla="*/ 4989 w 12206514"/>
              <a:gd name="connsiteY0-12" fmla="*/ 0 h 6903832"/>
              <a:gd name="connsiteX1-13" fmla="*/ 0 w 12206514"/>
              <a:gd name="connsiteY1-14" fmla="*/ 6903832 h 6903832"/>
              <a:gd name="connsiteX2-15" fmla="*/ 12206514 w 12206514"/>
              <a:gd name="connsiteY2-16" fmla="*/ 6889318 h 6903832"/>
              <a:gd name="connsiteX3-17" fmla="*/ 1712685 w 12206514"/>
              <a:gd name="connsiteY3-18" fmla="*/ 7679 h 6903832"/>
              <a:gd name="connsiteX4-19" fmla="*/ 4989 w 12206514"/>
              <a:gd name="connsiteY4-20" fmla="*/ 0 h 6903832"/>
              <a:gd name="connsiteX0-21" fmla="*/ 4989 w 12206514"/>
              <a:gd name="connsiteY0-22" fmla="*/ 0 h 6903832"/>
              <a:gd name="connsiteX1-23" fmla="*/ 0 w 12206514"/>
              <a:gd name="connsiteY1-24" fmla="*/ 6903832 h 6903832"/>
              <a:gd name="connsiteX2-25" fmla="*/ 12206514 w 12206514"/>
              <a:gd name="connsiteY2-26" fmla="*/ 6889318 h 6903832"/>
              <a:gd name="connsiteX3-27" fmla="*/ 1731735 w 12206514"/>
              <a:gd name="connsiteY3-28" fmla="*/ 7679 h 6903832"/>
              <a:gd name="connsiteX4-29" fmla="*/ 4989 w 12206514"/>
              <a:gd name="connsiteY4-30" fmla="*/ 0 h 690383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2206514" h="6903832">
                <a:moveTo>
                  <a:pt x="4989" y="0"/>
                </a:moveTo>
                <a:lnTo>
                  <a:pt x="0" y="6903832"/>
                </a:lnTo>
                <a:lnTo>
                  <a:pt x="12206514" y="6889318"/>
                </a:lnTo>
                <a:lnTo>
                  <a:pt x="1731735" y="7679"/>
                </a:lnTo>
                <a:lnTo>
                  <a:pt x="4989" y="0"/>
                </a:lnTo>
                <a:close/>
              </a:path>
            </a:pathLst>
          </a:custGeom>
          <a:solidFill>
            <a:srgbClr val="7CC9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>
              <a:defRPr/>
            </a:pPr>
            <a:endParaRPr lang="zh-CN" altLang="en-US">
              <a:solidFill>
                <a:prstClr val="white"/>
              </a:solidFill>
              <a:latin typeface="思源黑体 CN Medium" panose="020B0600000000000000" pitchFamily="3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 userDrawn="1">
            <p:custDataLst>
              <p:tags r:id="rId14"/>
            </p:custDataLst>
          </p:nvPr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421" y="356349"/>
            <a:ext cx="11315157" cy="6145301"/>
          </a:xfrm>
          <a:prstGeom prst="rect">
            <a:avLst/>
          </a:prstGeom>
          <a:effectLst/>
        </p:spPr>
      </p:pic>
      <p:pic>
        <p:nvPicPr>
          <p:cNvPr id="10" name="图片 1073743875" descr="学科网 zxxk.com"/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17" r:link="rId18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  <p:sldLayoutId id="2147483658" r:id="rId4"/>
    <p:sldLayoutId id="2147483659" r:id="rId5"/>
    <p:sldLayoutId id="2147483660" r:id="rId6"/>
  </p:sldLayoutIdLst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dk2">
              <a:lumMod val="100000"/>
            </a:schemeClr>
          </a:solidFill>
          <a:latin typeface="思源黑体 CN Medium" panose="020B0600000000000000" pitchFamily="34" charset="-122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dk2">
              <a:lumMod val="100000"/>
            </a:schemeClr>
          </a:solidFill>
          <a:latin typeface="思源黑体 CN Medium" panose="020B0600000000000000" pitchFamily="34" charset="-122"/>
          <a:ea typeface="思源黑体 CN Medium" panose="020B0600000000000000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dk2">
              <a:lumMod val="100000"/>
            </a:schemeClr>
          </a:solidFill>
          <a:latin typeface="思源黑体 CN Medium" panose="020B0600000000000000" pitchFamily="34" charset="-122"/>
          <a:ea typeface="思源黑体 CN Medium" panose="020B0600000000000000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dk2">
              <a:lumMod val="100000"/>
            </a:schemeClr>
          </a:solidFill>
          <a:latin typeface="思源黑体 CN Medium" panose="020B0600000000000000" pitchFamily="34" charset="-122"/>
          <a:ea typeface="思源黑体 CN Medium" panose="020B0600000000000000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dk2">
              <a:lumMod val="100000"/>
            </a:schemeClr>
          </a:solidFill>
          <a:latin typeface="思源黑体 CN Medium" panose="020B0600000000000000" pitchFamily="34" charset="-122"/>
          <a:ea typeface="思源黑体 CN Medium" panose="020B0600000000000000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dk2">
              <a:lumMod val="100000"/>
            </a:schemeClr>
          </a:solidFill>
          <a:latin typeface="思源黑体 CN Medium" panose="020B0600000000000000" pitchFamily="34" charset="-122"/>
          <a:ea typeface="思源黑体 CN Medium" panose="020B0600000000000000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tags" Target="../tags/tag57.xml"/><Relationship Id="rId1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415.xml"/><Relationship Id="rId8" Type="http://schemas.openxmlformats.org/officeDocument/2006/relationships/tags" Target="../tags/tag414.xml"/><Relationship Id="rId7" Type="http://schemas.openxmlformats.org/officeDocument/2006/relationships/tags" Target="../tags/tag413.xml"/><Relationship Id="rId6" Type="http://schemas.openxmlformats.org/officeDocument/2006/relationships/tags" Target="../tags/tag412.xml"/><Relationship Id="rId5" Type="http://schemas.openxmlformats.org/officeDocument/2006/relationships/tags" Target="../tags/tag411.xml"/><Relationship Id="rId4" Type="http://schemas.openxmlformats.org/officeDocument/2006/relationships/tags" Target="../tags/tag410.xml"/><Relationship Id="rId3" Type="http://schemas.openxmlformats.org/officeDocument/2006/relationships/image" Target="../media/image23.png"/><Relationship Id="rId28" Type="http://schemas.openxmlformats.org/officeDocument/2006/relationships/slideLayout" Target="../slideLayouts/slideLayout10.xml"/><Relationship Id="rId27" Type="http://schemas.openxmlformats.org/officeDocument/2006/relationships/tags" Target="../tags/tag431.xml"/><Relationship Id="rId26" Type="http://schemas.openxmlformats.org/officeDocument/2006/relationships/tags" Target="../tags/tag430.xml"/><Relationship Id="rId25" Type="http://schemas.openxmlformats.org/officeDocument/2006/relationships/tags" Target="../tags/tag429.xml"/><Relationship Id="rId24" Type="http://schemas.openxmlformats.org/officeDocument/2006/relationships/tags" Target="../tags/tag428.xml"/><Relationship Id="rId23" Type="http://schemas.openxmlformats.org/officeDocument/2006/relationships/tags" Target="../tags/tag427.xml"/><Relationship Id="rId22" Type="http://schemas.openxmlformats.org/officeDocument/2006/relationships/tags" Target="../tags/tag426.xml"/><Relationship Id="rId21" Type="http://schemas.openxmlformats.org/officeDocument/2006/relationships/tags" Target="../tags/tag425.xml"/><Relationship Id="rId20" Type="http://schemas.openxmlformats.org/officeDocument/2006/relationships/image" Target="../media/image24.png"/><Relationship Id="rId2" Type="http://schemas.openxmlformats.org/officeDocument/2006/relationships/tags" Target="../tags/tag409.xml"/><Relationship Id="rId19" Type="http://schemas.openxmlformats.org/officeDocument/2006/relationships/tags" Target="../tags/tag424.xml"/><Relationship Id="rId18" Type="http://schemas.openxmlformats.org/officeDocument/2006/relationships/tags" Target="../tags/tag423.xml"/><Relationship Id="rId17" Type="http://schemas.openxmlformats.org/officeDocument/2006/relationships/tags" Target="../tags/tag422.xml"/><Relationship Id="rId16" Type="http://schemas.openxmlformats.org/officeDocument/2006/relationships/tags" Target="../tags/tag421.xml"/><Relationship Id="rId15" Type="http://schemas.openxmlformats.org/officeDocument/2006/relationships/tags" Target="../tags/tag420.xml"/><Relationship Id="rId14" Type="http://schemas.openxmlformats.org/officeDocument/2006/relationships/tags" Target="../tags/tag419.xml"/><Relationship Id="rId13" Type="http://schemas.openxmlformats.org/officeDocument/2006/relationships/tags" Target="../tags/tag418.xml"/><Relationship Id="rId12" Type="http://schemas.openxmlformats.org/officeDocument/2006/relationships/tags" Target="../tags/tag417.xml"/><Relationship Id="rId11" Type="http://schemas.openxmlformats.org/officeDocument/2006/relationships/tags" Target="../tags/tag416.xml"/><Relationship Id="rId10" Type="http://schemas.openxmlformats.org/officeDocument/2006/relationships/image" Target="../media/image22.png"/><Relationship Id="rId1" Type="http://schemas.openxmlformats.org/officeDocument/2006/relationships/tags" Target="../tags/tag408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image" Target="../media/image25.png"/><Relationship Id="rId8" Type="http://schemas.openxmlformats.org/officeDocument/2006/relationships/tags" Target="../tags/tag439.xml"/><Relationship Id="rId7" Type="http://schemas.openxmlformats.org/officeDocument/2006/relationships/tags" Target="../tags/tag438.xml"/><Relationship Id="rId6" Type="http://schemas.openxmlformats.org/officeDocument/2006/relationships/tags" Target="../tags/tag437.xml"/><Relationship Id="rId5" Type="http://schemas.openxmlformats.org/officeDocument/2006/relationships/tags" Target="../tags/tag436.xml"/><Relationship Id="rId4" Type="http://schemas.openxmlformats.org/officeDocument/2006/relationships/tags" Target="../tags/tag435.xml"/><Relationship Id="rId3" Type="http://schemas.openxmlformats.org/officeDocument/2006/relationships/tags" Target="../tags/tag434.xml"/><Relationship Id="rId24" Type="http://schemas.openxmlformats.org/officeDocument/2006/relationships/notesSlide" Target="../notesSlides/notesSlide5.xml"/><Relationship Id="rId23" Type="http://schemas.openxmlformats.org/officeDocument/2006/relationships/slideLayout" Target="../slideLayouts/slideLayout10.xml"/><Relationship Id="rId22" Type="http://schemas.openxmlformats.org/officeDocument/2006/relationships/tags" Target="../tags/tag450.xml"/><Relationship Id="rId21" Type="http://schemas.openxmlformats.org/officeDocument/2006/relationships/tags" Target="../tags/tag449.xml"/><Relationship Id="rId20" Type="http://schemas.openxmlformats.org/officeDocument/2006/relationships/tags" Target="../tags/tag448.xml"/><Relationship Id="rId2" Type="http://schemas.openxmlformats.org/officeDocument/2006/relationships/tags" Target="../tags/tag433.xml"/><Relationship Id="rId19" Type="http://schemas.openxmlformats.org/officeDocument/2006/relationships/image" Target="../media/image27.png"/><Relationship Id="rId18" Type="http://schemas.openxmlformats.org/officeDocument/2006/relationships/tags" Target="../tags/tag447.xml"/><Relationship Id="rId17" Type="http://schemas.openxmlformats.org/officeDocument/2006/relationships/image" Target="../media/image26.png"/><Relationship Id="rId16" Type="http://schemas.openxmlformats.org/officeDocument/2006/relationships/tags" Target="../tags/tag446.xml"/><Relationship Id="rId15" Type="http://schemas.openxmlformats.org/officeDocument/2006/relationships/tags" Target="../tags/tag445.xml"/><Relationship Id="rId14" Type="http://schemas.openxmlformats.org/officeDocument/2006/relationships/tags" Target="../tags/tag444.xml"/><Relationship Id="rId13" Type="http://schemas.openxmlformats.org/officeDocument/2006/relationships/tags" Target="../tags/tag443.xml"/><Relationship Id="rId12" Type="http://schemas.openxmlformats.org/officeDocument/2006/relationships/tags" Target="../tags/tag442.xml"/><Relationship Id="rId11" Type="http://schemas.openxmlformats.org/officeDocument/2006/relationships/tags" Target="../tags/tag441.xml"/><Relationship Id="rId10" Type="http://schemas.openxmlformats.org/officeDocument/2006/relationships/tags" Target="../tags/tag440.xml"/><Relationship Id="rId1" Type="http://schemas.openxmlformats.org/officeDocument/2006/relationships/tags" Target="../tags/tag432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0.xml"/><Relationship Id="rId8" Type="http://schemas.openxmlformats.org/officeDocument/2006/relationships/tags" Target="../tags/tag461.xml"/><Relationship Id="rId7" Type="http://schemas.openxmlformats.org/officeDocument/2006/relationships/tags" Target="../tags/tag460.xml"/><Relationship Id="rId6" Type="http://schemas.openxmlformats.org/officeDocument/2006/relationships/tags" Target="../tags/tag459.xml"/><Relationship Id="rId5" Type="http://schemas.openxmlformats.org/officeDocument/2006/relationships/tags" Target="../tags/tag458.xml"/><Relationship Id="rId4" Type="http://schemas.openxmlformats.org/officeDocument/2006/relationships/tags" Target="../tags/tag457.xml"/><Relationship Id="rId3" Type="http://schemas.openxmlformats.org/officeDocument/2006/relationships/tags" Target="../tags/tag456.xml"/><Relationship Id="rId2" Type="http://schemas.openxmlformats.org/officeDocument/2006/relationships/tags" Target="../tags/tag455.xml"/><Relationship Id="rId1" Type="http://schemas.openxmlformats.org/officeDocument/2006/relationships/tags" Target="../tags/tag454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tags" Target="../tags/tag469.xml"/><Relationship Id="rId8" Type="http://schemas.openxmlformats.org/officeDocument/2006/relationships/image" Target="../media/image25.png"/><Relationship Id="rId7" Type="http://schemas.openxmlformats.org/officeDocument/2006/relationships/tags" Target="../tags/tag468.xml"/><Relationship Id="rId6" Type="http://schemas.openxmlformats.org/officeDocument/2006/relationships/tags" Target="../tags/tag467.xml"/><Relationship Id="rId5" Type="http://schemas.openxmlformats.org/officeDocument/2006/relationships/tags" Target="../tags/tag466.xml"/><Relationship Id="rId4" Type="http://schemas.openxmlformats.org/officeDocument/2006/relationships/tags" Target="../tags/tag465.xml"/><Relationship Id="rId3" Type="http://schemas.openxmlformats.org/officeDocument/2006/relationships/tags" Target="../tags/tag464.xml"/><Relationship Id="rId24" Type="http://schemas.openxmlformats.org/officeDocument/2006/relationships/notesSlide" Target="../notesSlides/notesSlide6.xml"/><Relationship Id="rId23" Type="http://schemas.openxmlformats.org/officeDocument/2006/relationships/slideLayout" Target="../slideLayouts/slideLayout10.xml"/><Relationship Id="rId22" Type="http://schemas.openxmlformats.org/officeDocument/2006/relationships/tags" Target="../tags/tag481.xml"/><Relationship Id="rId21" Type="http://schemas.openxmlformats.org/officeDocument/2006/relationships/image" Target="../media/image28.png"/><Relationship Id="rId20" Type="http://schemas.openxmlformats.org/officeDocument/2006/relationships/tags" Target="../tags/tag480.xml"/><Relationship Id="rId2" Type="http://schemas.openxmlformats.org/officeDocument/2006/relationships/tags" Target="../tags/tag463.xml"/><Relationship Id="rId19" Type="http://schemas.openxmlformats.org/officeDocument/2006/relationships/tags" Target="../tags/tag479.xml"/><Relationship Id="rId18" Type="http://schemas.openxmlformats.org/officeDocument/2006/relationships/tags" Target="../tags/tag478.xml"/><Relationship Id="rId17" Type="http://schemas.openxmlformats.org/officeDocument/2006/relationships/tags" Target="../tags/tag477.xml"/><Relationship Id="rId16" Type="http://schemas.openxmlformats.org/officeDocument/2006/relationships/tags" Target="../tags/tag476.xml"/><Relationship Id="rId15" Type="http://schemas.openxmlformats.org/officeDocument/2006/relationships/tags" Target="../tags/tag475.xml"/><Relationship Id="rId14" Type="http://schemas.openxmlformats.org/officeDocument/2006/relationships/tags" Target="../tags/tag474.xml"/><Relationship Id="rId13" Type="http://schemas.openxmlformats.org/officeDocument/2006/relationships/tags" Target="../tags/tag473.xml"/><Relationship Id="rId12" Type="http://schemas.openxmlformats.org/officeDocument/2006/relationships/tags" Target="../tags/tag472.xml"/><Relationship Id="rId11" Type="http://schemas.openxmlformats.org/officeDocument/2006/relationships/tags" Target="../tags/tag471.xml"/><Relationship Id="rId10" Type="http://schemas.openxmlformats.org/officeDocument/2006/relationships/tags" Target="../tags/tag470.xml"/><Relationship Id="rId1" Type="http://schemas.openxmlformats.org/officeDocument/2006/relationships/tags" Target="../tags/tag462.xm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image" Target="../media/image29.png"/><Relationship Id="rId8" Type="http://schemas.openxmlformats.org/officeDocument/2006/relationships/tags" Target="../tags/tag492.xml"/><Relationship Id="rId7" Type="http://schemas.openxmlformats.org/officeDocument/2006/relationships/tags" Target="../tags/tag491.xml"/><Relationship Id="rId6" Type="http://schemas.openxmlformats.org/officeDocument/2006/relationships/tags" Target="../tags/tag490.xml"/><Relationship Id="rId5" Type="http://schemas.openxmlformats.org/officeDocument/2006/relationships/tags" Target="../tags/tag489.xml"/><Relationship Id="rId4" Type="http://schemas.openxmlformats.org/officeDocument/2006/relationships/tags" Target="../tags/tag488.xml"/><Relationship Id="rId3" Type="http://schemas.openxmlformats.org/officeDocument/2006/relationships/tags" Target="../tags/tag487.xml"/><Relationship Id="rId24" Type="http://schemas.openxmlformats.org/officeDocument/2006/relationships/slideLayout" Target="../slideLayouts/slideLayout10.xml"/><Relationship Id="rId23" Type="http://schemas.openxmlformats.org/officeDocument/2006/relationships/image" Target="../media/image32.png"/><Relationship Id="rId22" Type="http://schemas.openxmlformats.org/officeDocument/2006/relationships/tags" Target="../tags/tag503.xml"/><Relationship Id="rId21" Type="http://schemas.openxmlformats.org/officeDocument/2006/relationships/tags" Target="../tags/tag502.xml"/><Relationship Id="rId20" Type="http://schemas.openxmlformats.org/officeDocument/2006/relationships/tags" Target="../tags/tag501.xml"/><Relationship Id="rId2" Type="http://schemas.openxmlformats.org/officeDocument/2006/relationships/tags" Target="../tags/tag486.xml"/><Relationship Id="rId19" Type="http://schemas.openxmlformats.org/officeDocument/2006/relationships/tags" Target="../tags/tag500.xml"/><Relationship Id="rId18" Type="http://schemas.openxmlformats.org/officeDocument/2006/relationships/tags" Target="../tags/tag499.xml"/><Relationship Id="rId17" Type="http://schemas.openxmlformats.org/officeDocument/2006/relationships/tags" Target="../tags/tag498.xml"/><Relationship Id="rId16" Type="http://schemas.openxmlformats.org/officeDocument/2006/relationships/tags" Target="../tags/tag497.xml"/><Relationship Id="rId15" Type="http://schemas.openxmlformats.org/officeDocument/2006/relationships/image" Target="../media/image31.png"/><Relationship Id="rId14" Type="http://schemas.openxmlformats.org/officeDocument/2006/relationships/tags" Target="../tags/tag496.xml"/><Relationship Id="rId13" Type="http://schemas.openxmlformats.org/officeDocument/2006/relationships/tags" Target="../tags/tag495.xml"/><Relationship Id="rId12" Type="http://schemas.openxmlformats.org/officeDocument/2006/relationships/image" Target="../media/image30.png"/><Relationship Id="rId11" Type="http://schemas.openxmlformats.org/officeDocument/2006/relationships/tags" Target="../tags/tag494.xml"/><Relationship Id="rId10" Type="http://schemas.openxmlformats.org/officeDocument/2006/relationships/tags" Target="../tags/tag493.xml"/><Relationship Id="rId1" Type="http://schemas.openxmlformats.org/officeDocument/2006/relationships/tags" Target="../tags/tag485.xml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tags" Target="../tags/tag511.xml"/><Relationship Id="rId8" Type="http://schemas.openxmlformats.org/officeDocument/2006/relationships/image" Target="../media/image33.png"/><Relationship Id="rId7" Type="http://schemas.openxmlformats.org/officeDocument/2006/relationships/tags" Target="../tags/tag510.xml"/><Relationship Id="rId6" Type="http://schemas.openxmlformats.org/officeDocument/2006/relationships/tags" Target="../tags/tag509.xml"/><Relationship Id="rId5" Type="http://schemas.openxmlformats.org/officeDocument/2006/relationships/tags" Target="../tags/tag508.xml"/><Relationship Id="rId4" Type="http://schemas.openxmlformats.org/officeDocument/2006/relationships/tags" Target="../tags/tag507.xml"/><Relationship Id="rId3" Type="http://schemas.openxmlformats.org/officeDocument/2006/relationships/tags" Target="../tags/tag506.xml"/><Relationship Id="rId2" Type="http://schemas.openxmlformats.org/officeDocument/2006/relationships/tags" Target="../tags/tag505.xml"/><Relationship Id="rId14" Type="http://schemas.openxmlformats.org/officeDocument/2006/relationships/notesSlide" Target="../notesSlides/notesSlide7.xml"/><Relationship Id="rId13" Type="http://schemas.openxmlformats.org/officeDocument/2006/relationships/slideLayout" Target="../slideLayouts/slideLayout10.xml"/><Relationship Id="rId12" Type="http://schemas.openxmlformats.org/officeDocument/2006/relationships/tags" Target="../tags/tag514.xml"/><Relationship Id="rId11" Type="http://schemas.openxmlformats.org/officeDocument/2006/relationships/tags" Target="../tags/tag513.xml"/><Relationship Id="rId10" Type="http://schemas.openxmlformats.org/officeDocument/2006/relationships/tags" Target="../tags/tag512.xml"/><Relationship Id="rId1" Type="http://schemas.openxmlformats.org/officeDocument/2006/relationships/tags" Target="../tags/tag504.xml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tags" Target="../tags/tag525.xml"/><Relationship Id="rId8" Type="http://schemas.openxmlformats.org/officeDocument/2006/relationships/tags" Target="../tags/tag524.xml"/><Relationship Id="rId7" Type="http://schemas.openxmlformats.org/officeDocument/2006/relationships/image" Target="../media/image34.GIF"/><Relationship Id="rId6" Type="http://schemas.openxmlformats.org/officeDocument/2006/relationships/tags" Target="../tags/tag523.xml"/><Relationship Id="rId5" Type="http://schemas.openxmlformats.org/officeDocument/2006/relationships/tags" Target="../tags/tag522.xml"/><Relationship Id="rId4" Type="http://schemas.openxmlformats.org/officeDocument/2006/relationships/tags" Target="../tags/tag521.xml"/><Relationship Id="rId3" Type="http://schemas.openxmlformats.org/officeDocument/2006/relationships/tags" Target="../tags/tag520.xml"/><Relationship Id="rId2" Type="http://schemas.openxmlformats.org/officeDocument/2006/relationships/tags" Target="../tags/tag519.xml"/><Relationship Id="rId19" Type="http://schemas.openxmlformats.org/officeDocument/2006/relationships/notesSlide" Target="../notesSlides/notesSlide8.xml"/><Relationship Id="rId18" Type="http://schemas.openxmlformats.org/officeDocument/2006/relationships/slideLayout" Target="../slideLayouts/slideLayout10.xml"/><Relationship Id="rId17" Type="http://schemas.openxmlformats.org/officeDocument/2006/relationships/tags" Target="../tags/tag530.xml"/><Relationship Id="rId16" Type="http://schemas.openxmlformats.org/officeDocument/2006/relationships/image" Target="../media/image37.png"/><Relationship Id="rId15" Type="http://schemas.openxmlformats.org/officeDocument/2006/relationships/tags" Target="../tags/tag529.xml"/><Relationship Id="rId14" Type="http://schemas.openxmlformats.org/officeDocument/2006/relationships/tags" Target="../tags/tag528.xml"/><Relationship Id="rId13" Type="http://schemas.openxmlformats.org/officeDocument/2006/relationships/image" Target="../media/image36.png"/><Relationship Id="rId12" Type="http://schemas.openxmlformats.org/officeDocument/2006/relationships/tags" Target="../tags/tag527.xml"/><Relationship Id="rId11" Type="http://schemas.openxmlformats.org/officeDocument/2006/relationships/tags" Target="../tags/tag526.xml"/><Relationship Id="rId10" Type="http://schemas.openxmlformats.org/officeDocument/2006/relationships/image" Target="../media/image35.png"/><Relationship Id="rId1" Type="http://schemas.openxmlformats.org/officeDocument/2006/relationships/tags" Target="../tags/tag518.xml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tags" Target="../tags/tag541.xml"/><Relationship Id="rId8" Type="http://schemas.openxmlformats.org/officeDocument/2006/relationships/image" Target="../media/image38.GIF"/><Relationship Id="rId7" Type="http://schemas.openxmlformats.org/officeDocument/2006/relationships/tags" Target="../tags/tag540.xml"/><Relationship Id="rId6" Type="http://schemas.openxmlformats.org/officeDocument/2006/relationships/tags" Target="../tags/tag539.xml"/><Relationship Id="rId5" Type="http://schemas.openxmlformats.org/officeDocument/2006/relationships/tags" Target="../tags/tag538.xml"/><Relationship Id="rId4" Type="http://schemas.openxmlformats.org/officeDocument/2006/relationships/tags" Target="../tags/tag537.xml"/><Relationship Id="rId3" Type="http://schemas.openxmlformats.org/officeDocument/2006/relationships/tags" Target="../tags/tag536.xml"/><Relationship Id="rId29" Type="http://schemas.openxmlformats.org/officeDocument/2006/relationships/slideLayout" Target="../slideLayouts/slideLayout10.xml"/><Relationship Id="rId28" Type="http://schemas.openxmlformats.org/officeDocument/2006/relationships/tags" Target="../tags/tag560.xml"/><Relationship Id="rId27" Type="http://schemas.openxmlformats.org/officeDocument/2006/relationships/tags" Target="../tags/tag559.xml"/><Relationship Id="rId26" Type="http://schemas.openxmlformats.org/officeDocument/2006/relationships/tags" Target="../tags/tag558.xml"/><Relationship Id="rId25" Type="http://schemas.openxmlformats.org/officeDocument/2006/relationships/tags" Target="../tags/tag557.xml"/><Relationship Id="rId24" Type="http://schemas.openxmlformats.org/officeDocument/2006/relationships/tags" Target="../tags/tag556.xml"/><Relationship Id="rId23" Type="http://schemas.openxmlformats.org/officeDocument/2006/relationships/tags" Target="../tags/tag555.xml"/><Relationship Id="rId22" Type="http://schemas.openxmlformats.org/officeDocument/2006/relationships/tags" Target="../tags/tag554.xml"/><Relationship Id="rId21" Type="http://schemas.openxmlformats.org/officeDocument/2006/relationships/tags" Target="../tags/tag553.xml"/><Relationship Id="rId20" Type="http://schemas.openxmlformats.org/officeDocument/2006/relationships/tags" Target="../tags/tag552.xml"/><Relationship Id="rId2" Type="http://schemas.openxmlformats.org/officeDocument/2006/relationships/tags" Target="../tags/tag535.xml"/><Relationship Id="rId19" Type="http://schemas.openxmlformats.org/officeDocument/2006/relationships/tags" Target="../tags/tag551.xml"/><Relationship Id="rId18" Type="http://schemas.openxmlformats.org/officeDocument/2006/relationships/tags" Target="../tags/tag550.xml"/><Relationship Id="rId17" Type="http://schemas.openxmlformats.org/officeDocument/2006/relationships/tags" Target="../tags/tag549.xml"/><Relationship Id="rId16" Type="http://schemas.openxmlformats.org/officeDocument/2006/relationships/tags" Target="../tags/tag548.xml"/><Relationship Id="rId15" Type="http://schemas.openxmlformats.org/officeDocument/2006/relationships/tags" Target="../tags/tag547.xml"/><Relationship Id="rId14" Type="http://schemas.openxmlformats.org/officeDocument/2006/relationships/tags" Target="../tags/tag546.xml"/><Relationship Id="rId13" Type="http://schemas.openxmlformats.org/officeDocument/2006/relationships/tags" Target="../tags/tag545.xml"/><Relationship Id="rId12" Type="http://schemas.openxmlformats.org/officeDocument/2006/relationships/tags" Target="../tags/tag544.xml"/><Relationship Id="rId11" Type="http://schemas.openxmlformats.org/officeDocument/2006/relationships/tags" Target="../tags/tag543.xml"/><Relationship Id="rId10" Type="http://schemas.openxmlformats.org/officeDocument/2006/relationships/tags" Target="../tags/tag542.xml"/><Relationship Id="rId1" Type="http://schemas.openxmlformats.org/officeDocument/2006/relationships/tags" Target="../tags/tag534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66.xml"/><Relationship Id="rId8" Type="http://schemas.openxmlformats.org/officeDocument/2006/relationships/tags" Target="../tags/tag65.xml"/><Relationship Id="rId7" Type="http://schemas.openxmlformats.org/officeDocument/2006/relationships/tags" Target="../tags/tag64.xml"/><Relationship Id="rId6" Type="http://schemas.openxmlformats.org/officeDocument/2006/relationships/tags" Target="../tags/tag63.xml"/><Relationship Id="rId5" Type="http://schemas.openxmlformats.org/officeDocument/2006/relationships/tags" Target="../tags/tag62.xml"/><Relationship Id="rId4" Type="http://schemas.openxmlformats.org/officeDocument/2006/relationships/tags" Target="../tags/tag61.xml"/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5" Type="http://schemas.openxmlformats.org/officeDocument/2006/relationships/notesSlide" Target="../notesSlides/notesSlide1.xml"/><Relationship Id="rId14" Type="http://schemas.openxmlformats.org/officeDocument/2006/relationships/slideLayout" Target="../slideLayouts/slideLayout10.xml"/><Relationship Id="rId13" Type="http://schemas.openxmlformats.org/officeDocument/2006/relationships/image" Target="../media/image5.png"/><Relationship Id="rId12" Type="http://schemas.openxmlformats.org/officeDocument/2006/relationships/tags" Target="../tags/tag69.xml"/><Relationship Id="rId11" Type="http://schemas.openxmlformats.org/officeDocument/2006/relationships/tags" Target="../tags/tag68.xml"/><Relationship Id="rId10" Type="http://schemas.openxmlformats.org/officeDocument/2006/relationships/tags" Target="../tags/tag67.xml"/><Relationship Id="rId1" Type="http://schemas.openxmlformats.org/officeDocument/2006/relationships/tags" Target="../tags/tag58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81.xml"/><Relationship Id="rId8" Type="http://schemas.openxmlformats.org/officeDocument/2006/relationships/tags" Target="../tags/tag80.xml"/><Relationship Id="rId7" Type="http://schemas.openxmlformats.org/officeDocument/2006/relationships/tags" Target="../tags/tag79.xml"/><Relationship Id="rId6" Type="http://schemas.openxmlformats.org/officeDocument/2006/relationships/tags" Target="../tags/tag78.xml"/><Relationship Id="rId5" Type="http://schemas.openxmlformats.org/officeDocument/2006/relationships/tags" Target="../tags/tag77.xml"/><Relationship Id="rId4" Type="http://schemas.openxmlformats.org/officeDocument/2006/relationships/tags" Target="../tags/tag76.xml"/><Relationship Id="rId3" Type="http://schemas.openxmlformats.org/officeDocument/2006/relationships/tags" Target="../tags/tag75.xml"/><Relationship Id="rId21" Type="http://schemas.openxmlformats.org/officeDocument/2006/relationships/slideLayout" Target="../slideLayouts/slideLayout10.xml"/><Relationship Id="rId20" Type="http://schemas.openxmlformats.org/officeDocument/2006/relationships/image" Target="../media/image7.png"/><Relationship Id="rId2" Type="http://schemas.openxmlformats.org/officeDocument/2006/relationships/tags" Target="../tags/tag74.xml"/><Relationship Id="rId19" Type="http://schemas.openxmlformats.org/officeDocument/2006/relationships/tags" Target="../tags/tag90.xml"/><Relationship Id="rId18" Type="http://schemas.openxmlformats.org/officeDocument/2006/relationships/tags" Target="../tags/tag89.xml"/><Relationship Id="rId17" Type="http://schemas.openxmlformats.org/officeDocument/2006/relationships/tags" Target="../tags/tag88.xml"/><Relationship Id="rId16" Type="http://schemas.openxmlformats.org/officeDocument/2006/relationships/tags" Target="../tags/tag87.xml"/><Relationship Id="rId15" Type="http://schemas.openxmlformats.org/officeDocument/2006/relationships/tags" Target="../tags/tag86.xml"/><Relationship Id="rId14" Type="http://schemas.openxmlformats.org/officeDocument/2006/relationships/tags" Target="../tags/tag85.xml"/><Relationship Id="rId13" Type="http://schemas.openxmlformats.org/officeDocument/2006/relationships/tags" Target="../tags/tag84.xml"/><Relationship Id="rId12" Type="http://schemas.openxmlformats.org/officeDocument/2006/relationships/tags" Target="../tags/tag83.xml"/><Relationship Id="rId11" Type="http://schemas.openxmlformats.org/officeDocument/2006/relationships/tags" Target="../tags/tag82.xml"/><Relationship Id="rId10" Type="http://schemas.openxmlformats.org/officeDocument/2006/relationships/image" Target="../media/image6.png"/><Relationship Id="rId1" Type="http://schemas.openxmlformats.org/officeDocument/2006/relationships/tags" Target="../tags/tag73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99.xml"/><Relationship Id="rId8" Type="http://schemas.openxmlformats.org/officeDocument/2006/relationships/tags" Target="../tags/tag98.xml"/><Relationship Id="rId7" Type="http://schemas.openxmlformats.org/officeDocument/2006/relationships/tags" Target="../tags/tag97.xml"/><Relationship Id="rId6" Type="http://schemas.openxmlformats.org/officeDocument/2006/relationships/tags" Target="../tags/tag96.xml"/><Relationship Id="rId5" Type="http://schemas.openxmlformats.org/officeDocument/2006/relationships/tags" Target="../tags/tag95.xml"/><Relationship Id="rId4" Type="http://schemas.openxmlformats.org/officeDocument/2006/relationships/tags" Target="../tags/tag94.xml"/><Relationship Id="rId3" Type="http://schemas.openxmlformats.org/officeDocument/2006/relationships/tags" Target="../tags/tag93.xml"/><Relationship Id="rId2" Type="http://schemas.openxmlformats.org/officeDocument/2006/relationships/tags" Target="../tags/tag92.xml"/><Relationship Id="rId11" Type="http://schemas.openxmlformats.org/officeDocument/2006/relationships/slideLayout" Target="../slideLayouts/slideLayout10.xml"/><Relationship Id="rId10" Type="http://schemas.openxmlformats.org/officeDocument/2006/relationships/image" Target="../media/image8.png"/><Relationship Id="rId1" Type="http://schemas.openxmlformats.org/officeDocument/2006/relationships/tags" Target="../tags/tag91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png"/><Relationship Id="rId8" Type="http://schemas.openxmlformats.org/officeDocument/2006/relationships/tags" Target="../tags/tag107.xml"/><Relationship Id="rId7" Type="http://schemas.openxmlformats.org/officeDocument/2006/relationships/tags" Target="../tags/tag106.xml"/><Relationship Id="rId6" Type="http://schemas.openxmlformats.org/officeDocument/2006/relationships/tags" Target="../tags/tag105.xml"/><Relationship Id="rId5" Type="http://schemas.openxmlformats.org/officeDocument/2006/relationships/tags" Target="../tags/tag104.xml"/><Relationship Id="rId4" Type="http://schemas.openxmlformats.org/officeDocument/2006/relationships/tags" Target="../tags/tag103.xml"/><Relationship Id="rId3" Type="http://schemas.openxmlformats.org/officeDocument/2006/relationships/tags" Target="../tags/tag102.xml"/><Relationship Id="rId20" Type="http://schemas.openxmlformats.org/officeDocument/2006/relationships/notesSlide" Target="../notesSlides/notesSlide2.xml"/><Relationship Id="rId2" Type="http://schemas.openxmlformats.org/officeDocument/2006/relationships/tags" Target="../tags/tag101.xml"/><Relationship Id="rId19" Type="http://schemas.openxmlformats.org/officeDocument/2006/relationships/slideLayout" Target="../slideLayouts/slideLayout10.xml"/><Relationship Id="rId18" Type="http://schemas.openxmlformats.org/officeDocument/2006/relationships/image" Target="../media/image8.png"/><Relationship Id="rId17" Type="http://schemas.openxmlformats.org/officeDocument/2006/relationships/tags" Target="../tags/tag114.xml"/><Relationship Id="rId16" Type="http://schemas.openxmlformats.org/officeDocument/2006/relationships/tags" Target="../tags/tag113.xml"/><Relationship Id="rId15" Type="http://schemas.openxmlformats.org/officeDocument/2006/relationships/tags" Target="../tags/tag112.xml"/><Relationship Id="rId14" Type="http://schemas.openxmlformats.org/officeDocument/2006/relationships/tags" Target="../tags/tag111.xml"/><Relationship Id="rId13" Type="http://schemas.openxmlformats.org/officeDocument/2006/relationships/tags" Target="../tags/tag110.xml"/><Relationship Id="rId12" Type="http://schemas.openxmlformats.org/officeDocument/2006/relationships/image" Target="../media/image10.png"/><Relationship Id="rId11" Type="http://schemas.openxmlformats.org/officeDocument/2006/relationships/tags" Target="../tags/tag109.xml"/><Relationship Id="rId10" Type="http://schemas.openxmlformats.org/officeDocument/2006/relationships/tags" Target="../tags/tag108.xml"/><Relationship Id="rId1" Type="http://schemas.openxmlformats.org/officeDocument/2006/relationships/tags" Target="../tags/tag100.xml"/></Relationships>
</file>

<file path=ppt/slides/_rels/slide6.xml.rels><?xml version="1.0" encoding="UTF-8" standalone="yes"?>
<Relationships xmlns="http://schemas.openxmlformats.org/package/2006/relationships"><Relationship Id="rId99" Type="http://schemas.openxmlformats.org/officeDocument/2006/relationships/tags" Target="../tags/tag213.xml"/><Relationship Id="rId98" Type="http://schemas.openxmlformats.org/officeDocument/2006/relationships/tags" Target="../tags/tag212.xml"/><Relationship Id="rId97" Type="http://schemas.openxmlformats.org/officeDocument/2006/relationships/tags" Target="../tags/tag211.xml"/><Relationship Id="rId96" Type="http://schemas.openxmlformats.org/officeDocument/2006/relationships/tags" Target="../tags/tag210.xml"/><Relationship Id="rId95" Type="http://schemas.openxmlformats.org/officeDocument/2006/relationships/tags" Target="../tags/tag209.xml"/><Relationship Id="rId94" Type="http://schemas.openxmlformats.org/officeDocument/2006/relationships/tags" Target="../tags/tag208.xml"/><Relationship Id="rId93" Type="http://schemas.openxmlformats.org/officeDocument/2006/relationships/tags" Target="../tags/tag207.xml"/><Relationship Id="rId92" Type="http://schemas.openxmlformats.org/officeDocument/2006/relationships/tags" Target="../tags/tag206.xml"/><Relationship Id="rId91" Type="http://schemas.openxmlformats.org/officeDocument/2006/relationships/tags" Target="../tags/tag205.xml"/><Relationship Id="rId90" Type="http://schemas.openxmlformats.org/officeDocument/2006/relationships/tags" Target="../tags/tag204.xml"/><Relationship Id="rId9" Type="http://schemas.openxmlformats.org/officeDocument/2006/relationships/tags" Target="../tags/tag123.xml"/><Relationship Id="rId89" Type="http://schemas.openxmlformats.org/officeDocument/2006/relationships/tags" Target="../tags/tag203.xml"/><Relationship Id="rId88" Type="http://schemas.openxmlformats.org/officeDocument/2006/relationships/tags" Target="../tags/tag202.xml"/><Relationship Id="rId87" Type="http://schemas.openxmlformats.org/officeDocument/2006/relationships/tags" Target="../tags/tag201.xml"/><Relationship Id="rId86" Type="http://schemas.openxmlformats.org/officeDocument/2006/relationships/tags" Target="../tags/tag200.xml"/><Relationship Id="rId85" Type="http://schemas.openxmlformats.org/officeDocument/2006/relationships/tags" Target="../tags/tag199.xml"/><Relationship Id="rId84" Type="http://schemas.openxmlformats.org/officeDocument/2006/relationships/tags" Target="../tags/tag198.xml"/><Relationship Id="rId83" Type="http://schemas.openxmlformats.org/officeDocument/2006/relationships/tags" Target="../tags/tag197.xml"/><Relationship Id="rId82" Type="http://schemas.openxmlformats.org/officeDocument/2006/relationships/tags" Target="../tags/tag196.xml"/><Relationship Id="rId81" Type="http://schemas.openxmlformats.org/officeDocument/2006/relationships/tags" Target="../tags/tag195.xml"/><Relationship Id="rId80" Type="http://schemas.openxmlformats.org/officeDocument/2006/relationships/tags" Target="../tags/tag194.xml"/><Relationship Id="rId8" Type="http://schemas.openxmlformats.org/officeDocument/2006/relationships/tags" Target="../tags/tag122.xml"/><Relationship Id="rId79" Type="http://schemas.openxmlformats.org/officeDocument/2006/relationships/tags" Target="../tags/tag193.xml"/><Relationship Id="rId78" Type="http://schemas.openxmlformats.org/officeDocument/2006/relationships/tags" Target="../tags/tag192.xml"/><Relationship Id="rId77" Type="http://schemas.openxmlformats.org/officeDocument/2006/relationships/tags" Target="../tags/tag191.xml"/><Relationship Id="rId76" Type="http://schemas.openxmlformats.org/officeDocument/2006/relationships/tags" Target="../tags/tag190.xml"/><Relationship Id="rId75" Type="http://schemas.openxmlformats.org/officeDocument/2006/relationships/tags" Target="../tags/tag189.xml"/><Relationship Id="rId74" Type="http://schemas.openxmlformats.org/officeDocument/2006/relationships/tags" Target="../tags/tag188.xml"/><Relationship Id="rId73" Type="http://schemas.openxmlformats.org/officeDocument/2006/relationships/tags" Target="../tags/tag187.xml"/><Relationship Id="rId72" Type="http://schemas.openxmlformats.org/officeDocument/2006/relationships/tags" Target="../tags/tag186.xml"/><Relationship Id="rId71" Type="http://schemas.openxmlformats.org/officeDocument/2006/relationships/tags" Target="../tags/tag185.xml"/><Relationship Id="rId70" Type="http://schemas.openxmlformats.org/officeDocument/2006/relationships/tags" Target="../tags/tag184.xml"/><Relationship Id="rId7" Type="http://schemas.openxmlformats.org/officeDocument/2006/relationships/image" Target="../media/image13.png"/><Relationship Id="rId69" Type="http://schemas.openxmlformats.org/officeDocument/2006/relationships/tags" Target="../tags/tag183.xml"/><Relationship Id="rId68" Type="http://schemas.openxmlformats.org/officeDocument/2006/relationships/tags" Target="../tags/tag182.xml"/><Relationship Id="rId67" Type="http://schemas.openxmlformats.org/officeDocument/2006/relationships/tags" Target="../tags/tag181.xml"/><Relationship Id="rId66" Type="http://schemas.openxmlformats.org/officeDocument/2006/relationships/tags" Target="../tags/tag180.xml"/><Relationship Id="rId65" Type="http://schemas.openxmlformats.org/officeDocument/2006/relationships/tags" Target="../tags/tag179.xml"/><Relationship Id="rId64" Type="http://schemas.openxmlformats.org/officeDocument/2006/relationships/tags" Target="../tags/tag178.xml"/><Relationship Id="rId63" Type="http://schemas.openxmlformats.org/officeDocument/2006/relationships/tags" Target="../tags/tag177.xml"/><Relationship Id="rId62" Type="http://schemas.openxmlformats.org/officeDocument/2006/relationships/tags" Target="../tags/tag176.xml"/><Relationship Id="rId61" Type="http://schemas.openxmlformats.org/officeDocument/2006/relationships/tags" Target="../tags/tag175.xml"/><Relationship Id="rId60" Type="http://schemas.openxmlformats.org/officeDocument/2006/relationships/tags" Target="../tags/tag174.xml"/><Relationship Id="rId6" Type="http://schemas.openxmlformats.org/officeDocument/2006/relationships/tags" Target="../tags/tag121.xml"/><Relationship Id="rId59" Type="http://schemas.openxmlformats.org/officeDocument/2006/relationships/tags" Target="../tags/tag173.xml"/><Relationship Id="rId58" Type="http://schemas.openxmlformats.org/officeDocument/2006/relationships/tags" Target="../tags/tag172.xml"/><Relationship Id="rId57" Type="http://schemas.openxmlformats.org/officeDocument/2006/relationships/tags" Target="../tags/tag171.xml"/><Relationship Id="rId56" Type="http://schemas.openxmlformats.org/officeDocument/2006/relationships/tags" Target="../tags/tag170.xml"/><Relationship Id="rId55" Type="http://schemas.openxmlformats.org/officeDocument/2006/relationships/tags" Target="../tags/tag169.xml"/><Relationship Id="rId54" Type="http://schemas.openxmlformats.org/officeDocument/2006/relationships/tags" Target="../tags/tag168.xml"/><Relationship Id="rId53" Type="http://schemas.openxmlformats.org/officeDocument/2006/relationships/tags" Target="../tags/tag167.xml"/><Relationship Id="rId52" Type="http://schemas.openxmlformats.org/officeDocument/2006/relationships/tags" Target="../tags/tag166.xml"/><Relationship Id="rId51" Type="http://schemas.openxmlformats.org/officeDocument/2006/relationships/tags" Target="../tags/tag165.xml"/><Relationship Id="rId50" Type="http://schemas.openxmlformats.org/officeDocument/2006/relationships/tags" Target="../tags/tag164.xml"/><Relationship Id="rId5" Type="http://schemas.openxmlformats.org/officeDocument/2006/relationships/image" Target="../media/image12.png"/><Relationship Id="rId49" Type="http://schemas.openxmlformats.org/officeDocument/2006/relationships/tags" Target="../tags/tag163.xml"/><Relationship Id="rId48" Type="http://schemas.openxmlformats.org/officeDocument/2006/relationships/tags" Target="../tags/tag162.xml"/><Relationship Id="rId47" Type="http://schemas.openxmlformats.org/officeDocument/2006/relationships/tags" Target="../tags/tag161.xml"/><Relationship Id="rId46" Type="http://schemas.openxmlformats.org/officeDocument/2006/relationships/tags" Target="../tags/tag160.xml"/><Relationship Id="rId45" Type="http://schemas.openxmlformats.org/officeDocument/2006/relationships/tags" Target="../tags/tag159.xml"/><Relationship Id="rId44" Type="http://schemas.openxmlformats.org/officeDocument/2006/relationships/tags" Target="../tags/tag158.xml"/><Relationship Id="rId43" Type="http://schemas.openxmlformats.org/officeDocument/2006/relationships/tags" Target="../tags/tag157.xml"/><Relationship Id="rId42" Type="http://schemas.openxmlformats.org/officeDocument/2006/relationships/tags" Target="../tags/tag156.xml"/><Relationship Id="rId41" Type="http://schemas.openxmlformats.org/officeDocument/2006/relationships/tags" Target="../tags/tag155.xml"/><Relationship Id="rId40" Type="http://schemas.openxmlformats.org/officeDocument/2006/relationships/tags" Target="../tags/tag154.xml"/><Relationship Id="rId4" Type="http://schemas.openxmlformats.org/officeDocument/2006/relationships/tags" Target="../tags/tag120.xml"/><Relationship Id="rId39" Type="http://schemas.openxmlformats.org/officeDocument/2006/relationships/tags" Target="../tags/tag153.xml"/><Relationship Id="rId38" Type="http://schemas.openxmlformats.org/officeDocument/2006/relationships/tags" Target="../tags/tag152.xml"/><Relationship Id="rId37" Type="http://schemas.openxmlformats.org/officeDocument/2006/relationships/tags" Target="../tags/tag151.xml"/><Relationship Id="rId36" Type="http://schemas.openxmlformats.org/officeDocument/2006/relationships/tags" Target="../tags/tag150.xml"/><Relationship Id="rId35" Type="http://schemas.openxmlformats.org/officeDocument/2006/relationships/tags" Target="../tags/tag149.xml"/><Relationship Id="rId34" Type="http://schemas.openxmlformats.org/officeDocument/2006/relationships/tags" Target="../tags/tag148.xml"/><Relationship Id="rId33" Type="http://schemas.openxmlformats.org/officeDocument/2006/relationships/tags" Target="../tags/tag147.xml"/><Relationship Id="rId32" Type="http://schemas.openxmlformats.org/officeDocument/2006/relationships/tags" Target="../tags/tag146.xml"/><Relationship Id="rId31" Type="http://schemas.openxmlformats.org/officeDocument/2006/relationships/tags" Target="../tags/tag145.xml"/><Relationship Id="rId30" Type="http://schemas.openxmlformats.org/officeDocument/2006/relationships/tags" Target="../tags/tag144.xml"/><Relationship Id="rId3" Type="http://schemas.openxmlformats.org/officeDocument/2006/relationships/image" Target="../media/image11.png"/><Relationship Id="rId29" Type="http://schemas.openxmlformats.org/officeDocument/2006/relationships/tags" Target="../tags/tag143.xml"/><Relationship Id="rId28" Type="http://schemas.openxmlformats.org/officeDocument/2006/relationships/tags" Target="../tags/tag142.xml"/><Relationship Id="rId27" Type="http://schemas.openxmlformats.org/officeDocument/2006/relationships/tags" Target="../tags/tag141.xml"/><Relationship Id="rId26" Type="http://schemas.openxmlformats.org/officeDocument/2006/relationships/tags" Target="../tags/tag140.xml"/><Relationship Id="rId25" Type="http://schemas.openxmlformats.org/officeDocument/2006/relationships/tags" Target="../tags/tag139.xml"/><Relationship Id="rId24" Type="http://schemas.openxmlformats.org/officeDocument/2006/relationships/tags" Target="../tags/tag138.xml"/><Relationship Id="rId232" Type="http://schemas.openxmlformats.org/officeDocument/2006/relationships/notesSlide" Target="../notesSlides/notesSlide3.xml"/><Relationship Id="rId231" Type="http://schemas.openxmlformats.org/officeDocument/2006/relationships/slideLayout" Target="../slideLayouts/slideLayout5.xml"/><Relationship Id="rId230" Type="http://schemas.openxmlformats.org/officeDocument/2006/relationships/image" Target="../media/image14.png"/><Relationship Id="rId23" Type="http://schemas.openxmlformats.org/officeDocument/2006/relationships/tags" Target="../tags/tag137.xml"/><Relationship Id="rId229" Type="http://schemas.openxmlformats.org/officeDocument/2006/relationships/tags" Target="../tags/tag343.xml"/><Relationship Id="rId228" Type="http://schemas.openxmlformats.org/officeDocument/2006/relationships/tags" Target="../tags/tag342.xml"/><Relationship Id="rId227" Type="http://schemas.openxmlformats.org/officeDocument/2006/relationships/tags" Target="../tags/tag341.xml"/><Relationship Id="rId226" Type="http://schemas.openxmlformats.org/officeDocument/2006/relationships/tags" Target="../tags/tag340.xml"/><Relationship Id="rId225" Type="http://schemas.openxmlformats.org/officeDocument/2006/relationships/tags" Target="../tags/tag339.xml"/><Relationship Id="rId224" Type="http://schemas.openxmlformats.org/officeDocument/2006/relationships/tags" Target="../tags/tag338.xml"/><Relationship Id="rId223" Type="http://schemas.openxmlformats.org/officeDocument/2006/relationships/tags" Target="../tags/tag337.xml"/><Relationship Id="rId222" Type="http://schemas.openxmlformats.org/officeDocument/2006/relationships/tags" Target="../tags/tag336.xml"/><Relationship Id="rId221" Type="http://schemas.openxmlformats.org/officeDocument/2006/relationships/tags" Target="../tags/tag335.xml"/><Relationship Id="rId220" Type="http://schemas.openxmlformats.org/officeDocument/2006/relationships/tags" Target="../tags/tag334.xml"/><Relationship Id="rId22" Type="http://schemas.openxmlformats.org/officeDocument/2006/relationships/tags" Target="../tags/tag136.xml"/><Relationship Id="rId219" Type="http://schemas.openxmlformats.org/officeDocument/2006/relationships/tags" Target="../tags/tag333.xml"/><Relationship Id="rId218" Type="http://schemas.openxmlformats.org/officeDocument/2006/relationships/tags" Target="../tags/tag332.xml"/><Relationship Id="rId217" Type="http://schemas.openxmlformats.org/officeDocument/2006/relationships/tags" Target="../tags/tag331.xml"/><Relationship Id="rId216" Type="http://schemas.openxmlformats.org/officeDocument/2006/relationships/tags" Target="../tags/tag330.xml"/><Relationship Id="rId215" Type="http://schemas.openxmlformats.org/officeDocument/2006/relationships/tags" Target="../tags/tag329.xml"/><Relationship Id="rId214" Type="http://schemas.openxmlformats.org/officeDocument/2006/relationships/tags" Target="../tags/tag328.xml"/><Relationship Id="rId213" Type="http://schemas.openxmlformats.org/officeDocument/2006/relationships/tags" Target="../tags/tag327.xml"/><Relationship Id="rId212" Type="http://schemas.openxmlformats.org/officeDocument/2006/relationships/tags" Target="../tags/tag326.xml"/><Relationship Id="rId211" Type="http://schemas.openxmlformats.org/officeDocument/2006/relationships/tags" Target="../tags/tag325.xml"/><Relationship Id="rId210" Type="http://schemas.openxmlformats.org/officeDocument/2006/relationships/tags" Target="../tags/tag324.xml"/><Relationship Id="rId21" Type="http://schemas.openxmlformats.org/officeDocument/2006/relationships/tags" Target="../tags/tag135.xml"/><Relationship Id="rId209" Type="http://schemas.openxmlformats.org/officeDocument/2006/relationships/tags" Target="../tags/tag323.xml"/><Relationship Id="rId208" Type="http://schemas.openxmlformats.org/officeDocument/2006/relationships/tags" Target="../tags/tag322.xml"/><Relationship Id="rId207" Type="http://schemas.openxmlformats.org/officeDocument/2006/relationships/tags" Target="../tags/tag321.xml"/><Relationship Id="rId206" Type="http://schemas.openxmlformats.org/officeDocument/2006/relationships/tags" Target="../tags/tag320.xml"/><Relationship Id="rId205" Type="http://schemas.openxmlformats.org/officeDocument/2006/relationships/tags" Target="../tags/tag319.xml"/><Relationship Id="rId204" Type="http://schemas.openxmlformats.org/officeDocument/2006/relationships/tags" Target="../tags/tag318.xml"/><Relationship Id="rId203" Type="http://schemas.openxmlformats.org/officeDocument/2006/relationships/tags" Target="../tags/tag317.xml"/><Relationship Id="rId202" Type="http://schemas.openxmlformats.org/officeDocument/2006/relationships/tags" Target="../tags/tag316.xml"/><Relationship Id="rId201" Type="http://schemas.openxmlformats.org/officeDocument/2006/relationships/tags" Target="../tags/tag315.xml"/><Relationship Id="rId200" Type="http://schemas.openxmlformats.org/officeDocument/2006/relationships/tags" Target="../tags/tag314.xml"/><Relationship Id="rId20" Type="http://schemas.openxmlformats.org/officeDocument/2006/relationships/tags" Target="../tags/tag134.xml"/><Relationship Id="rId2" Type="http://schemas.openxmlformats.org/officeDocument/2006/relationships/tags" Target="../tags/tag119.xml"/><Relationship Id="rId199" Type="http://schemas.openxmlformats.org/officeDocument/2006/relationships/tags" Target="../tags/tag313.xml"/><Relationship Id="rId198" Type="http://schemas.openxmlformats.org/officeDocument/2006/relationships/tags" Target="../tags/tag312.xml"/><Relationship Id="rId197" Type="http://schemas.openxmlformats.org/officeDocument/2006/relationships/tags" Target="../tags/tag311.xml"/><Relationship Id="rId196" Type="http://schemas.openxmlformats.org/officeDocument/2006/relationships/tags" Target="../tags/tag310.xml"/><Relationship Id="rId195" Type="http://schemas.openxmlformats.org/officeDocument/2006/relationships/tags" Target="../tags/tag309.xml"/><Relationship Id="rId194" Type="http://schemas.openxmlformats.org/officeDocument/2006/relationships/tags" Target="../tags/tag308.xml"/><Relationship Id="rId193" Type="http://schemas.openxmlformats.org/officeDocument/2006/relationships/tags" Target="../tags/tag307.xml"/><Relationship Id="rId192" Type="http://schemas.openxmlformats.org/officeDocument/2006/relationships/tags" Target="../tags/tag306.xml"/><Relationship Id="rId191" Type="http://schemas.openxmlformats.org/officeDocument/2006/relationships/tags" Target="../tags/tag305.xml"/><Relationship Id="rId190" Type="http://schemas.openxmlformats.org/officeDocument/2006/relationships/tags" Target="../tags/tag304.xml"/><Relationship Id="rId19" Type="http://schemas.openxmlformats.org/officeDocument/2006/relationships/tags" Target="../tags/tag133.xml"/><Relationship Id="rId189" Type="http://schemas.openxmlformats.org/officeDocument/2006/relationships/tags" Target="../tags/tag303.xml"/><Relationship Id="rId188" Type="http://schemas.openxmlformats.org/officeDocument/2006/relationships/tags" Target="../tags/tag302.xml"/><Relationship Id="rId187" Type="http://schemas.openxmlformats.org/officeDocument/2006/relationships/tags" Target="../tags/tag301.xml"/><Relationship Id="rId186" Type="http://schemas.openxmlformats.org/officeDocument/2006/relationships/tags" Target="../tags/tag300.xml"/><Relationship Id="rId185" Type="http://schemas.openxmlformats.org/officeDocument/2006/relationships/tags" Target="../tags/tag299.xml"/><Relationship Id="rId184" Type="http://schemas.openxmlformats.org/officeDocument/2006/relationships/tags" Target="../tags/tag298.xml"/><Relationship Id="rId183" Type="http://schemas.openxmlformats.org/officeDocument/2006/relationships/tags" Target="../tags/tag297.xml"/><Relationship Id="rId182" Type="http://schemas.openxmlformats.org/officeDocument/2006/relationships/tags" Target="../tags/tag296.xml"/><Relationship Id="rId181" Type="http://schemas.openxmlformats.org/officeDocument/2006/relationships/tags" Target="../tags/tag295.xml"/><Relationship Id="rId180" Type="http://schemas.openxmlformats.org/officeDocument/2006/relationships/tags" Target="../tags/tag294.xml"/><Relationship Id="rId18" Type="http://schemas.openxmlformats.org/officeDocument/2006/relationships/tags" Target="../tags/tag132.xml"/><Relationship Id="rId179" Type="http://schemas.openxmlformats.org/officeDocument/2006/relationships/tags" Target="../tags/tag293.xml"/><Relationship Id="rId178" Type="http://schemas.openxmlformats.org/officeDocument/2006/relationships/tags" Target="../tags/tag292.xml"/><Relationship Id="rId177" Type="http://schemas.openxmlformats.org/officeDocument/2006/relationships/tags" Target="../tags/tag291.xml"/><Relationship Id="rId176" Type="http://schemas.openxmlformats.org/officeDocument/2006/relationships/tags" Target="../tags/tag290.xml"/><Relationship Id="rId175" Type="http://schemas.openxmlformats.org/officeDocument/2006/relationships/tags" Target="../tags/tag289.xml"/><Relationship Id="rId174" Type="http://schemas.openxmlformats.org/officeDocument/2006/relationships/tags" Target="../tags/tag288.xml"/><Relationship Id="rId173" Type="http://schemas.openxmlformats.org/officeDocument/2006/relationships/tags" Target="../tags/tag287.xml"/><Relationship Id="rId172" Type="http://schemas.openxmlformats.org/officeDocument/2006/relationships/tags" Target="../tags/tag286.xml"/><Relationship Id="rId171" Type="http://schemas.openxmlformats.org/officeDocument/2006/relationships/tags" Target="../tags/tag285.xml"/><Relationship Id="rId170" Type="http://schemas.openxmlformats.org/officeDocument/2006/relationships/tags" Target="../tags/tag284.xml"/><Relationship Id="rId17" Type="http://schemas.openxmlformats.org/officeDocument/2006/relationships/tags" Target="../tags/tag131.xml"/><Relationship Id="rId169" Type="http://schemas.openxmlformats.org/officeDocument/2006/relationships/tags" Target="../tags/tag283.xml"/><Relationship Id="rId168" Type="http://schemas.openxmlformats.org/officeDocument/2006/relationships/tags" Target="../tags/tag282.xml"/><Relationship Id="rId167" Type="http://schemas.openxmlformats.org/officeDocument/2006/relationships/tags" Target="../tags/tag281.xml"/><Relationship Id="rId166" Type="http://schemas.openxmlformats.org/officeDocument/2006/relationships/tags" Target="../tags/tag280.xml"/><Relationship Id="rId165" Type="http://schemas.openxmlformats.org/officeDocument/2006/relationships/tags" Target="../tags/tag279.xml"/><Relationship Id="rId164" Type="http://schemas.openxmlformats.org/officeDocument/2006/relationships/tags" Target="../tags/tag278.xml"/><Relationship Id="rId163" Type="http://schemas.openxmlformats.org/officeDocument/2006/relationships/tags" Target="../tags/tag277.xml"/><Relationship Id="rId162" Type="http://schemas.openxmlformats.org/officeDocument/2006/relationships/tags" Target="../tags/tag276.xml"/><Relationship Id="rId161" Type="http://schemas.openxmlformats.org/officeDocument/2006/relationships/tags" Target="../tags/tag275.xml"/><Relationship Id="rId160" Type="http://schemas.openxmlformats.org/officeDocument/2006/relationships/tags" Target="../tags/tag274.xml"/><Relationship Id="rId16" Type="http://schemas.openxmlformats.org/officeDocument/2006/relationships/tags" Target="../tags/tag130.xml"/><Relationship Id="rId159" Type="http://schemas.openxmlformats.org/officeDocument/2006/relationships/tags" Target="../tags/tag273.xml"/><Relationship Id="rId158" Type="http://schemas.openxmlformats.org/officeDocument/2006/relationships/tags" Target="../tags/tag272.xml"/><Relationship Id="rId157" Type="http://schemas.openxmlformats.org/officeDocument/2006/relationships/tags" Target="../tags/tag271.xml"/><Relationship Id="rId156" Type="http://schemas.openxmlformats.org/officeDocument/2006/relationships/tags" Target="../tags/tag270.xml"/><Relationship Id="rId155" Type="http://schemas.openxmlformats.org/officeDocument/2006/relationships/tags" Target="../tags/tag269.xml"/><Relationship Id="rId154" Type="http://schemas.openxmlformats.org/officeDocument/2006/relationships/tags" Target="../tags/tag268.xml"/><Relationship Id="rId153" Type="http://schemas.openxmlformats.org/officeDocument/2006/relationships/tags" Target="../tags/tag267.xml"/><Relationship Id="rId152" Type="http://schemas.openxmlformats.org/officeDocument/2006/relationships/tags" Target="../tags/tag266.xml"/><Relationship Id="rId151" Type="http://schemas.openxmlformats.org/officeDocument/2006/relationships/tags" Target="../tags/tag265.xml"/><Relationship Id="rId150" Type="http://schemas.openxmlformats.org/officeDocument/2006/relationships/tags" Target="../tags/tag264.xml"/><Relationship Id="rId15" Type="http://schemas.openxmlformats.org/officeDocument/2006/relationships/tags" Target="../tags/tag129.xml"/><Relationship Id="rId149" Type="http://schemas.openxmlformats.org/officeDocument/2006/relationships/tags" Target="../tags/tag263.xml"/><Relationship Id="rId148" Type="http://schemas.openxmlformats.org/officeDocument/2006/relationships/tags" Target="../tags/tag262.xml"/><Relationship Id="rId147" Type="http://schemas.openxmlformats.org/officeDocument/2006/relationships/tags" Target="../tags/tag261.xml"/><Relationship Id="rId146" Type="http://schemas.openxmlformats.org/officeDocument/2006/relationships/tags" Target="../tags/tag260.xml"/><Relationship Id="rId145" Type="http://schemas.openxmlformats.org/officeDocument/2006/relationships/tags" Target="../tags/tag259.xml"/><Relationship Id="rId144" Type="http://schemas.openxmlformats.org/officeDocument/2006/relationships/tags" Target="../tags/tag258.xml"/><Relationship Id="rId143" Type="http://schemas.openxmlformats.org/officeDocument/2006/relationships/tags" Target="../tags/tag257.xml"/><Relationship Id="rId142" Type="http://schemas.openxmlformats.org/officeDocument/2006/relationships/tags" Target="../tags/tag256.xml"/><Relationship Id="rId141" Type="http://schemas.openxmlformats.org/officeDocument/2006/relationships/tags" Target="../tags/tag255.xml"/><Relationship Id="rId140" Type="http://schemas.openxmlformats.org/officeDocument/2006/relationships/tags" Target="../tags/tag254.xml"/><Relationship Id="rId14" Type="http://schemas.openxmlformats.org/officeDocument/2006/relationships/tags" Target="../tags/tag128.xml"/><Relationship Id="rId139" Type="http://schemas.openxmlformats.org/officeDocument/2006/relationships/tags" Target="../tags/tag253.xml"/><Relationship Id="rId138" Type="http://schemas.openxmlformats.org/officeDocument/2006/relationships/tags" Target="../tags/tag252.xml"/><Relationship Id="rId137" Type="http://schemas.openxmlformats.org/officeDocument/2006/relationships/tags" Target="../tags/tag251.xml"/><Relationship Id="rId136" Type="http://schemas.openxmlformats.org/officeDocument/2006/relationships/tags" Target="../tags/tag250.xml"/><Relationship Id="rId135" Type="http://schemas.openxmlformats.org/officeDocument/2006/relationships/tags" Target="../tags/tag249.xml"/><Relationship Id="rId134" Type="http://schemas.openxmlformats.org/officeDocument/2006/relationships/tags" Target="../tags/tag248.xml"/><Relationship Id="rId133" Type="http://schemas.openxmlformats.org/officeDocument/2006/relationships/tags" Target="../tags/tag247.xml"/><Relationship Id="rId132" Type="http://schemas.openxmlformats.org/officeDocument/2006/relationships/tags" Target="../tags/tag246.xml"/><Relationship Id="rId131" Type="http://schemas.openxmlformats.org/officeDocument/2006/relationships/tags" Target="../tags/tag245.xml"/><Relationship Id="rId130" Type="http://schemas.openxmlformats.org/officeDocument/2006/relationships/tags" Target="../tags/tag244.xml"/><Relationship Id="rId13" Type="http://schemas.openxmlformats.org/officeDocument/2006/relationships/tags" Target="../tags/tag127.xml"/><Relationship Id="rId129" Type="http://schemas.openxmlformats.org/officeDocument/2006/relationships/tags" Target="../tags/tag243.xml"/><Relationship Id="rId128" Type="http://schemas.openxmlformats.org/officeDocument/2006/relationships/tags" Target="../tags/tag242.xml"/><Relationship Id="rId127" Type="http://schemas.openxmlformats.org/officeDocument/2006/relationships/tags" Target="../tags/tag241.xml"/><Relationship Id="rId126" Type="http://schemas.openxmlformats.org/officeDocument/2006/relationships/tags" Target="../tags/tag240.xml"/><Relationship Id="rId125" Type="http://schemas.openxmlformats.org/officeDocument/2006/relationships/tags" Target="../tags/tag239.xml"/><Relationship Id="rId124" Type="http://schemas.openxmlformats.org/officeDocument/2006/relationships/tags" Target="../tags/tag238.xml"/><Relationship Id="rId123" Type="http://schemas.openxmlformats.org/officeDocument/2006/relationships/tags" Target="../tags/tag237.xml"/><Relationship Id="rId122" Type="http://schemas.openxmlformats.org/officeDocument/2006/relationships/tags" Target="../tags/tag236.xml"/><Relationship Id="rId121" Type="http://schemas.openxmlformats.org/officeDocument/2006/relationships/tags" Target="../tags/tag235.xml"/><Relationship Id="rId120" Type="http://schemas.openxmlformats.org/officeDocument/2006/relationships/tags" Target="../tags/tag234.xml"/><Relationship Id="rId12" Type="http://schemas.openxmlformats.org/officeDocument/2006/relationships/tags" Target="../tags/tag126.xml"/><Relationship Id="rId119" Type="http://schemas.openxmlformats.org/officeDocument/2006/relationships/tags" Target="../tags/tag233.xml"/><Relationship Id="rId118" Type="http://schemas.openxmlformats.org/officeDocument/2006/relationships/tags" Target="../tags/tag232.xml"/><Relationship Id="rId117" Type="http://schemas.openxmlformats.org/officeDocument/2006/relationships/tags" Target="../tags/tag231.xml"/><Relationship Id="rId116" Type="http://schemas.openxmlformats.org/officeDocument/2006/relationships/tags" Target="../tags/tag230.xml"/><Relationship Id="rId115" Type="http://schemas.openxmlformats.org/officeDocument/2006/relationships/tags" Target="../tags/tag229.xml"/><Relationship Id="rId114" Type="http://schemas.openxmlformats.org/officeDocument/2006/relationships/tags" Target="../tags/tag228.xml"/><Relationship Id="rId113" Type="http://schemas.openxmlformats.org/officeDocument/2006/relationships/tags" Target="../tags/tag227.xml"/><Relationship Id="rId112" Type="http://schemas.openxmlformats.org/officeDocument/2006/relationships/tags" Target="../tags/tag226.xml"/><Relationship Id="rId111" Type="http://schemas.openxmlformats.org/officeDocument/2006/relationships/tags" Target="../tags/tag225.xml"/><Relationship Id="rId110" Type="http://schemas.openxmlformats.org/officeDocument/2006/relationships/tags" Target="../tags/tag224.xml"/><Relationship Id="rId11" Type="http://schemas.openxmlformats.org/officeDocument/2006/relationships/tags" Target="../tags/tag125.xml"/><Relationship Id="rId109" Type="http://schemas.openxmlformats.org/officeDocument/2006/relationships/tags" Target="../tags/tag223.xml"/><Relationship Id="rId108" Type="http://schemas.openxmlformats.org/officeDocument/2006/relationships/tags" Target="../tags/tag222.xml"/><Relationship Id="rId107" Type="http://schemas.openxmlformats.org/officeDocument/2006/relationships/tags" Target="../tags/tag221.xml"/><Relationship Id="rId106" Type="http://schemas.openxmlformats.org/officeDocument/2006/relationships/tags" Target="../tags/tag220.xml"/><Relationship Id="rId105" Type="http://schemas.openxmlformats.org/officeDocument/2006/relationships/tags" Target="../tags/tag219.xml"/><Relationship Id="rId104" Type="http://schemas.openxmlformats.org/officeDocument/2006/relationships/tags" Target="../tags/tag218.xml"/><Relationship Id="rId103" Type="http://schemas.openxmlformats.org/officeDocument/2006/relationships/tags" Target="../tags/tag217.xml"/><Relationship Id="rId102" Type="http://schemas.openxmlformats.org/officeDocument/2006/relationships/tags" Target="../tags/tag216.xml"/><Relationship Id="rId101" Type="http://schemas.openxmlformats.org/officeDocument/2006/relationships/tags" Target="../tags/tag215.xml"/><Relationship Id="rId100" Type="http://schemas.openxmlformats.org/officeDocument/2006/relationships/tags" Target="../tags/tag214.xml"/><Relationship Id="rId10" Type="http://schemas.openxmlformats.org/officeDocument/2006/relationships/tags" Target="../tags/tag124.xml"/><Relationship Id="rId1" Type="http://schemas.openxmlformats.org/officeDocument/2006/relationships/tags" Target="../tags/tag118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0.xml"/><Relationship Id="rId8" Type="http://schemas.openxmlformats.org/officeDocument/2006/relationships/tags" Target="../tags/tag354.xml"/><Relationship Id="rId7" Type="http://schemas.openxmlformats.org/officeDocument/2006/relationships/tags" Target="../tags/tag353.xml"/><Relationship Id="rId6" Type="http://schemas.openxmlformats.org/officeDocument/2006/relationships/tags" Target="../tags/tag352.xml"/><Relationship Id="rId5" Type="http://schemas.openxmlformats.org/officeDocument/2006/relationships/tags" Target="../tags/tag351.xml"/><Relationship Id="rId4" Type="http://schemas.openxmlformats.org/officeDocument/2006/relationships/tags" Target="../tags/tag350.xml"/><Relationship Id="rId3" Type="http://schemas.openxmlformats.org/officeDocument/2006/relationships/tags" Target="../tags/tag349.xml"/><Relationship Id="rId2" Type="http://schemas.openxmlformats.org/officeDocument/2006/relationships/tags" Target="../tags/tag348.xml"/><Relationship Id="rId1" Type="http://schemas.openxmlformats.org/officeDocument/2006/relationships/tags" Target="../tags/tag347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image" Target="../media/image15.png"/><Relationship Id="rId8" Type="http://schemas.openxmlformats.org/officeDocument/2006/relationships/tags" Target="../tags/tag362.xml"/><Relationship Id="rId7" Type="http://schemas.openxmlformats.org/officeDocument/2006/relationships/tags" Target="../tags/tag361.xml"/><Relationship Id="rId6" Type="http://schemas.openxmlformats.org/officeDocument/2006/relationships/tags" Target="../tags/tag360.xml"/><Relationship Id="rId5" Type="http://schemas.openxmlformats.org/officeDocument/2006/relationships/tags" Target="../tags/tag359.xml"/><Relationship Id="rId4" Type="http://schemas.openxmlformats.org/officeDocument/2006/relationships/tags" Target="../tags/tag358.xml"/><Relationship Id="rId35" Type="http://schemas.openxmlformats.org/officeDocument/2006/relationships/slideLayout" Target="../slideLayouts/slideLayout10.xml"/><Relationship Id="rId34" Type="http://schemas.openxmlformats.org/officeDocument/2006/relationships/tags" Target="../tags/tag382.xml"/><Relationship Id="rId33" Type="http://schemas.openxmlformats.org/officeDocument/2006/relationships/tags" Target="../tags/tag381.xml"/><Relationship Id="rId32" Type="http://schemas.openxmlformats.org/officeDocument/2006/relationships/tags" Target="../tags/tag380.xml"/><Relationship Id="rId31" Type="http://schemas.openxmlformats.org/officeDocument/2006/relationships/tags" Target="../tags/tag379.xml"/><Relationship Id="rId30" Type="http://schemas.openxmlformats.org/officeDocument/2006/relationships/tags" Target="../tags/tag378.xml"/><Relationship Id="rId3" Type="http://schemas.openxmlformats.org/officeDocument/2006/relationships/tags" Target="../tags/tag357.xml"/><Relationship Id="rId29" Type="http://schemas.openxmlformats.org/officeDocument/2006/relationships/tags" Target="../tags/tag377.xml"/><Relationship Id="rId28" Type="http://schemas.openxmlformats.org/officeDocument/2006/relationships/tags" Target="../tags/tag376.xml"/><Relationship Id="rId27" Type="http://schemas.openxmlformats.org/officeDocument/2006/relationships/tags" Target="../tags/tag375.xml"/><Relationship Id="rId26" Type="http://schemas.openxmlformats.org/officeDocument/2006/relationships/tags" Target="../tags/tag374.xml"/><Relationship Id="rId25" Type="http://schemas.openxmlformats.org/officeDocument/2006/relationships/tags" Target="../tags/tag373.xml"/><Relationship Id="rId24" Type="http://schemas.openxmlformats.org/officeDocument/2006/relationships/image" Target="../media/image20.png"/><Relationship Id="rId23" Type="http://schemas.openxmlformats.org/officeDocument/2006/relationships/tags" Target="../tags/tag372.xml"/><Relationship Id="rId22" Type="http://schemas.openxmlformats.org/officeDocument/2006/relationships/tags" Target="../tags/tag371.xml"/><Relationship Id="rId21" Type="http://schemas.openxmlformats.org/officeDocument/2006/relationships/image" Target="../media/image19.png"/><Relationship Id="rId20" Type="http://schemas.openxmlformats.org/officeDocument/2006/relationships/tags" Target="../tags/tag370.xml"/><Relationship Id="rId2" Type="http://schemas.openxmlformats.org/officeDocument/2006/relationships/tags" Target="../tags/tag356.xml"/><Relationship Id="rId19" Type="http://schemas.openxmlformats.org/officeDocument/2006/relationships/tags" Target="../tags/tag369.xml"/><Relationship Id="rId18" Type="http://schemas.openxmlformats.org/officeDocument/2006/relationships/image" Target="../media/image18.png"/><Relationship Id="rId17" Type="http://schemas.openxmlformats.org/officeDocument/2006/relationships/tags" Target="../tags/tag368.xml"/><Relationship Id="rId16" Type="http://schemas.openxmlformats.org/officeDocument/2006/relationships/tags" Target="../tags/tag367.xml"/><Relationship Id="rId15" Type="http://schemas.openxmlformats.org/officeDocument/2006/relationships/image" Target="../media/image17.png"/><Relationship Id="rId14" Type="http://schemas.openxmlformats.org/officeDocument/2006/relationships/tags" Target="../tags/tag366.xml"/><Relationship Id="rId13" Type="http://schemas.openxmlformats.org/officeDocument/2006/relationships/tags" Target="../tags/tag365.xml"/><Relationship Id="rId12" Type="http://schemas.openxmlformats.org/officeDocument/2006/relationships/image" Target="../media/image16.png"/><Relationship Id="rId11" Type="http://schemas.openxmlformats.org/officeDocument/2006/relationships/tags" Target="../tags/tag364.xml"/><Relationship Id="rId10" Type="http://schemas.openxmlformats.org/officeDocument/2006/relationships/tags" Target="../tags/tag363.xml"/><Relationship Id="rId1" Type="http://schemas.openxmlformats.org/officeDocument/2006/relationships/tags" Target="../tags/tag355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image" Target="../media/image21.png"/><Relationship Id="rId8" Type="http://schemas.openxmlformats.org/officeDocument/2006/relationships/tags" Target="../tags/tag390.xml"/><Relationship Id="rId7" Type="http://schemas.openxmlformats.org/officeDocument/2006/relationships/tags" Target="../tags/tag389.xml"/><Relationship Id="rId6" Type="http://schemas.openxmlformats.org/officeDocument/2006/relationships/tags" Target="../tags/tag388.xml"/><Relationship Id="rId5" Type="http://schemas.openxmlformats.org/officeDocument/2006/relationships/tags" Target="../tags/tag387.xml"/><Relationship Id="rId4" Type="http://schemas.openxmlformats.org/officeDocument/2006/relationships/tags" Target="../tags/tag386.xml"/><Relationship Id="rId3" Type="http://schemas.openxmlformats.org/officeDocument/2006/relationships/tags" Target="../tags/tag385.xml"/><Relationship Id="rId27" Type="http://schemas.openxmlformats.org/officeDocument/2006/relationships/notesSlide" Target="../notesSlides/notesSlide4.xml"/><Relationship Id="rId26" Type="http://schemas.openxmlformats.org/officeDocument/2006/relationships/slideLayout" Target="../slideLayouts/slideLayout10.xml"/><Relationship Id="rId25" Type="http://schemas.openxmlformats.org/officeDocument/2006/relationships/tags" Target="../tags/tag404.xml"/><Relationship Id="rId24" Type="http://schemas.openxmlformats.org/officeDocument/2006/relationships/image" Target="../media/image23.png"/><Relationship Id="rId23" Type="http://schemas.openxmlformats.org/officeDocument/2006/relationships/tags" Target="../tags/tag403.xml"/><Relationship Id="rId22" Type="http://schemas.openxmlformats.org/officeDocument/2006/relationships/tags" Target="../tags/tag402.xml"/><Relationship Id="rId21" Type="http://schemas.openxmlformats.org/officeDocument/2006/relationships/tags" Target="../tags/tag401.xml"/><Relationship Id="rId20" Type="http://schemas.openxmlformats.org/officeDocument/2006/relationships/tags" Target="../tags/tag400.xml"/><Relationship Id="rId2" Type="http://schemas.openxmlformats.org/officeDocument/2006/relationships/tags" Target="../tags/tag384.xml"/><Relationship Id="rId19" Type="http://schemas.openxmlformats.org/officeDocument/2006/relationships/tags" Target="../tags/tag399.xml"/><Relationship Id="rId18" Type="http://schemas.openxmlformats.org/officeDocument/2006/relationships/tags" Target="../tags/tag398.xml"/><Relationship Id="rId17" Type="http://schemas.openxmlformats.org/officeDocument/2006/relationships/tags" Target="../tags/tag397.xml"/><Relationship Id="rId16" Type="http://schemas.openxmlformats.org/officeDocument/2006/relationships/tags" Target="../tags/tag396.xml"/><Relationship Id="rId15" Type="http://schemas.openxmlformats.org/officeDocument/2006/relationships/tags" Target="../tags/tag395.xml"/><Relationship Id="rId14" Type="http://schemas.openxmlformats.org/officeDocument/2006/relationships/tags" Target="../tags/tag394.xml"/><Relationship Id="rId13" Type="http://schemas.openxmlformats.org/officeDocument/2006/relationships/tags" Target="../tags/tag393.xml"/><Relationship Id="rId12" Type="http://schemas.openxmlformats.org/officeDocument/2006/relationships/image" Target="../media/image22.png"/><Relationship Id="rId11" Type="http://schemas.openxmlformats.org/officeDocument/2006/relationships/tags" Target="../tags/tag392.xml"/><Relationship Id="rId10" Type="http://schemas.openxmlformats.org/officeDocument/2006/relationships/tags" Target="../tags/tag391.xml"/><Relationship Id="rId1" Type="http://schemas.openxmlformats.org/officeDocument/2006/relationships/tags" Target="../tags/tag38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IMG_6361"/>
          <p:cNvPicPr>
            <a:picLocks noChangeAspect="1"/>
          </p:cNvPicPr>
          <p:nvPr/>
        </p:nvPicPr>
        <p:blipFill>
          <a:blip r:embed="rId1"/>
          <a:srcRect t="3088" b="8745"/>
          <a:stretch>
            <a:fillRect/>
          </a:stretch>
        </p:blipFill>
        <p:spPr>
          <a:xfrm>
            <a:off x="254635" y="45085"/>
            <a:ext cx="11737340" cy="679894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Text Box 7"/>
              <p:cNvSpPr txBox="1">
                <a:spLocks noChangeArrowheads="1"/>
              </p:cNvSpPr>
              <p:nvPr>
                <p:custDataLst>
                  <p:tags r:id="rId1"/>
                </p:custDataLst>
              </p:nvPr>
            </p:nvSpPr>
            <p:spPr bwMode="auto">
              <a:xfrm>
                <a:off x="528955" y="849630"/>
                <a:ext cx="4319905" cy="70802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/>
            </p:spPr>
            <p:txBody>
              <a:bodyPr>
                <a:spAutoFit/>
              </a:bodyPr>
              <a:lstStyle/>
              <a:p>
                <a:pPr marR="0" defTabSz="914400">
                  <a:buClrTx/>
                  <a:buSzTx/>
                  <a:buFontTx/>
                  <a:defRPr/>
                </a:pPr>
                <a:r>
                  <a:rPr kumimoji="0" lang="zh-CN" altLang="en-US" sz="2800" b="1" kern="1200" cap="none" spc="0" normalizeH="0" baseline="0" noProof="0" smtClean="0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怎样解方程</a:t>
                </a:r>
                <a:r>
                  <a:rPr kumimoji="0" lang="en-US" altLang="zh-CN" sz="2800" b="1" kern="1200" cap="none" spc="0" normalizeH="0" baseline="0" noProof="0" smtClean="0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微软雅黑" panose="020B0503020204020204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微软雅黑" panose="020B0503020204020204" charset="-122"/>
                            <a:cs typeface="Cambria Math" panose="02040503050406030204" pitchFamily="18" charset="0"/>
                          </a:rPr>
                          <m:t>𝟐𝟎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微软雅黑" panose="020B0503020204020204" charset="-122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en-US" altLang="zh-CN" sz="2800" b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  <a:sym typeface="+mn-ea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微软雅黑" panose="020B0503020204020204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微软雅黑" panose="020B0503020204020204" charset="-122"/>
                            <a:cs typeface="Cambria Math" panose="02040503050406030204" pitchFamily="18" charset="0"/>
                          </a:rPr>
                          <m:t>𝟐</m:t>
                        </m:r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微软雅黑" panose="020B0503020204020204" charset="-122"/>
                            <a:cs typeface="Cambria Math" panose="02040503050406030204" pitchFamily="18" charset="0"/>
                          </a:rPr>
                          <m:t>𝟒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微软雅黑" panose="020B0503020204020204" charset="-122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微软雅黑" panose="020B0503020204020204" charset="-122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微软雅黑" panose="020B0503020204020204" charset="-122"/>
                            <a:cs typeface="Times New Roman" panose="02020603050405020304" pitchFamily="18" charset="0"/>
                          </a:rPr>
                          <m:t>𝟏</m:t>
                        </m:r>
                      </m:den>
                    </m:f>
                  </m:oMath>
                </a14:m>
                <a:r>
                  <a:rPr kumimoji="0" lang="zh-CN" altLang="en-US" sz="2800" b="1" kern="1200" cap="none" spc="0" normalizeH="0" baseline="0" noProof="0" smtClean="0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？</a:t>
                </a:r>
                <a:endParaRPr kumimoji="0" lang="zh-CN" altLang="en-US" sz="2800" b="1" kern="1200" cap="none" spc="0" normalizeH="0" baseline="0" noProof="0" smtClean="0"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" name="Text Box 7"/>
              <p:cNvSpPr txBox="1">
                <a:spLocks noRot="1" noChangeAspect="1" noMove="1" noResize="1" noEditPoints="1" noAdjustHandles="1" noChangeArrowheads="1" noChangeShapeType="1" noTextEdit="1"/>
              </p:cNvSpPr>
              <p:nvPr>
                <p:custDataLst>
                  <p:tags r:id="rId2"/>
                </p:custDataLst>
              </p:nvPr>
            </p:nvSpPr>
            <p:spPr bwMode="auto">
              <a:xfrm>
                <a:off x="528955" y="849630"/>
                <a:ext cx="4319905" cy="708025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  <a:ln w="9525">
                <a:noFill/>
                <a:miter lim="800000"/>
              </a:ln>
              <a:effectLst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44" name="组合 43"/>
          <p:cNvGrpSpPr/>
          <p:nvPr>
            <p:custDataLst>
              <p:tags r:id="rId4"/>
            </p:custDataLst>
          </p:nvPr>
        </p:nvGrpSpPr>
        <p:grpSpPr>
          <a:xfrm>
            <a:off x="-237" y="184326"/>
            <a:ext cx="3085067" cy="614597"/>
            <a:chOff x="-237" y="179881"/>
            <a:chExt cx="3085067" cy="614597"/>
          </a:xfrm>
        </p:grpSpPr>
        <p:sp>
          <p:nvSpPr>
            <p:cNvPr id="7" name="矩形 6"/>
            <p:cNvSpPr/>
            <p:nvPr>
              <p:custDataLst>
                <p:tags r:id="rId5"/>
              </p:custDataLst>
            </p:nvPr>
          </p:nvSpPr>
          <p:spPr>
            <a:xfrm>
              <a:off x="548773" y="250723"/>
              <a:ext cx="1960880" cy="521970"/>
            </a:xfrm>
            <a:prstGeom prst="rect">
              <a:avLst/>
            </a:prstGeom>
            <a:solidFill>
              <a:srgbClr val="7CC9C9"/>
            </a:solidFill>
            <a:ln>
              <a:noFill/>
              <a:miter lim="800000"/>
            </a:ln>
          </p:spPr>
          <p:txBody>
            <a:bodyPr wrap="none" anchor="t" anchorCtr="0">
              <a:spAutoFit/>
            </a:bodyPr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2800" b="0" i="0" u="none" baseline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2800" b="0" i="0" u="none" baseline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2800" b="0" i="0" u="none" baseline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2800" b="0" i="0" u="none" baseline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2800" b="0" i="0" u="none" baseline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defRPr>
              </a:lvl5pPr>
            </a:lstStyle>
            <a:p>
              <a:pPr algn="l">
                <a:defRPr/>
              </a:pPr>
              <a:r>
                <a:rPr b="1">
                  <a:solidFill>
                    <a:srgbClr val="FF8021"/>
                  </a:solidFill>
                  <a:sym typeface="宋体" panose="02010600030101010101" pitchFamily="2" charset="-122"/>
                </a:rPr>
                <a:t>探索与交流</a:t>
              </a:r>
              <a:endParaRPr b="1">
                <a:solidFill>
                  <a:srgbClr val="FF802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46" name="矩形: 圆角 6"/>
            <p:cNvSpPr/>
            <p:nvPr>
              <p:custDataLst>
                <p:tags r:id="rId6"/>
              </p:custDataLst>
            </p:nvPr>
          </p:nvSpPr>
          <p:spPr>
            <a:xfrm>
              <a:off x="-237" y="194871"/>
              <a:ext cx="569863" cy="599607"/>
            </a:xfrm>
            <a:prstGeom prst="roundRect">
              <a:avLst>
                <a:gd name="adj" fmla="val 12649"/>
              </a:avLst>
            </a:prstGeom>
            <a:solidFill>
              <a:srgbClr val="F0C27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 sz="135">
                <a:solidFill>
                  <a:prstClr val="white"/>
                </a:solidFill>
              </a:endParaRPr>
            </a:p>
          </p:txBody>
        </p:sp>
        <p:sp>
          <p:nvSpPr>
            <p:cNvPr id="47" name="矩形: 圆角 8"/>
            <p:cNvSpPr/>
            <p:nvPr>
              <p:custDataLst>
                <p:tags r:id="rId7"/>
              </p:custDataLst>
            </p:nvPr>
          </p:nvSpPr>
          <p:spPr>
            <a:xfrm>
              <a:off x="219261" y="179881"/>
              <a:ext cx="95533" cy="599607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 sz="135">
                <a:solidFill>
                  <a:prstClr val="white"/>
                </a:solidFill>
              </a:endParaRPr>
            </a:p>
          </p:txBody>
        </p:sp>
        <p:sp>
          <p:nvSpPr>
            <p:cNvPr id="48" name="直角三角形 47"/>
            <p:cNvSpPr/>
            <p:nvPr>
              <p:custDataLst>
                <p:tags r:id="rId8"/>
              </p:custDataLst>
            </p:nvPr>
          </p:nvSpPr>
          <p:spPr>
            <a:xfrm flipV="1">
              <a:off x="2509643" y="250721"/>
              <a:ext cx="575187" cy="516193"/>
            </a:xfrm>
            <a:prstGeom prst="rtTriangle">
              <a:avLst/>
            </a:prstGeom>
            <a:solidFill>
              <a:srgbClr val="7CC9C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pic>
        <p:nvPicPr>
          <p:cNvPr id="24" name="图片 23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9620250" y="4029710"/>
            <a:ext cx="2190750" cy="1795780"/>
          </a:xfrm>
          <a:prstGeom prst="rect">
            <a:avLst/>
          </a:prstGeom>
        </p:spPr>
      </p:pic>
      <p:sp>
        <p:nvSpPr>
          <p:cNvPr id="6" name="AutoShape 14"/>
          <p:cNvSpPr/>
          <p:nvPr>
            <p:custDataLst>
              <p:tags r:id="rId11"/>
            </p:custDataLst>
          </p:nvPr>
        </p:nvSpPr>
        <p:spPr>
          <a:xfrm>
            <a:off x="6263005" y="3491230"/>
            <a:ext cx="3841750" cy="962025"/>
          </a:xfrm>
          <a:prstGeom prst="roundRect">
            <a:avLst>
              <a:gd name="adj" fmla="val 47472"/>
            </a:avLst>
          </a:prstGeom>
          <a:solidFill>
            <a:schemeClr val="accent4">
              <a:lumMod val="40000"/>
              <a:lumOff val="60000"/>
            </a:schemeClr>
          </a:solidFill>
          <a:ln w="9525" cap="flat" cmpd="sng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 anchor="ctr" anchorCtr="0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" name="Text Box 16"/>
          <p:cNvSpPr txBox="1"/>
          <p:nvPr>
            <p:custDataLst>
              <p:tags r:id="rId12"/>
            </p:custDataLst>
          </p:nvPr>
        </p:nvSpPr>
        <p:spPr>
          <a:xfrm>
            <a:off x="6430010" y="3519805"/>
            <a:ext cx="3674745" cy="89154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noAutofit/>
          </a:bodyPr>
          <a:lstStyle/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zh-CN" altLang="en-US" sz="2400" b="1">
                <a:solidFill>
                  <a:srgbClr val="C00000"/>
                </a:solidFill>
                <a:latin typeface="Times New Roman" panose="02020603050405020304" pitchFamily="18" charset="0"/>
                <a:ea typeface="方正舒体" panose="02010601030101010101" pitchFamily="2" charset="-122"/>
                <a:cs typeface="Times New Roman" panose="02020603050405020304" pitchFamily="18" charset="0"/>
                <a:sym typeface="+mn-ea"/>
              </a:rPr>
              <a:t>解这个分式方程也可以先去分母吗？</a:t>
            </a:r>
            <a:endParaRPr lang="zh-CN" altLang="en-US" sz="2400" b="1">
              <a:solidFill>
                <a:srgbClr val="C00000"/>
              </a:solidFill>
              <a:latin typeface="Times New Roman" panose="02020603050405020304" pitchFamily="18" charset="0"/>
              <a:ea typeface="方正舒体" panose="02010601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49162" name="Text Box 10"/>
          <p:cNvSpPr txBox="1"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264795" y="1589405"/>
            <a:ext cx="604012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defRPr/>
            </a:pPr>
            <a:r>
              <a:rPr kumimoji="0" lang="zh-CN" altLang="en-US" sz="2800" b="1" kern="1200" cap="none" spc="0" normalizeH="0" baseline="0" noProof="0" smtClean="0"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解：</a:t>
            </a:r>
            <a:r>
              <a:rPr kumimoji="0" lang="zh-CN" sz="2800" b="1" kern="1200" cap="none" spc="0" normalizeH="0" baseline="0" noProof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方程两边同时乘</a:t>
            </a:r>
            <a:r>
              <a:rPr lang="en-US" altLang="zh-CN" sz="2400" b="1" i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x</a:t>
            </a:r>
            <a:r>
              <a:rPr lang="en-US" altLang="zh-CN" sz="24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24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(</a:t>
            </a:r>
            <a:r>
              <a:rPr lang="en-US" altLang="zh-CN" sz="2400" b="1" i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x</a:t>
            </a:r>
            <a:r>
              <a:rPr lang="en-US" altLang="zh-CN" sz="24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+1)</a:t>
            </a:r>
            <a:r>
              <a:rPr lang="zh-CN" altLang="en-US" sz="24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，得</a:t>
            </a:r>
            <a:r>
              <a:rPr lang="en-US" altLang="zh-CN" sz="24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  </a:t>
            </a:r>
            <a:endParaRPr kumimoji="0" lang="zh-CN" altLang="en-US" sz="2400" b="1" kern="1200" cap="none" spc="-100" normalizeH="0" baseline="0" noProof="0" smtClean="0">
              <a:solidFill>
                <a:srgbClr val="FF0000"/>
              </a:solidFill>
              <a:effectLst/>
              <a:uFillTx/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49179" name="Text Box 27"/>
          <p:cNvSpPr txBox="1"/>
          <p:nvPr>
            <p:custDataLst>
              <p:tags r:id="rId14"/>
            </p:custDataLst>
          </p:nvPr>
        </p:nvSpPr>
        <p:spPr>
          <a:xfrm>
            <a:off x="1753553" y="2098675"/>
            <a:ext cx="2303462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20(</a:t>
            </a:r>
            <a:r>
              <a:rPr lang="en-US" altLang="zh-CN" sz="2800" b="1" i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+1)=24</a:t>
            </a:r>
            <a:r>
              <a:rPr lang="en-US" altLang="zh-CN" sz="2800" b="1" i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</a:t>
            </a:r>
            <a:endParaRPr lang="en-US" altLang="zh-CN" sz="2800" b="1">
              <a:solidFill>
                <a:srgbClr val="FF0000"/>
              </a:solidFill>
              <a:effectLst/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3" name="Text Box 27"/>
          <p:cNvSpPr txBox="1"/>
          <p:nvPr>
            <p:custDataLst>
              <p:tags r:id="rId15"/>
            </p:custDataLst>
          </p:nvPr>
        </p:nvSpPr>
        <p:spPr>
          <a:xfrm>
            <a:off x="2318385" y="2554605"/>
            <a:ext cx="104013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2800" b="1" i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=5    </a:t>
            </a:r>
            <a:endParaRPr lang="en-US" altLang="zh-CN" sz="2800" b="1">
              <a:solidFill>
                <a:srgbClr val="FF0000"/>
              </a:solidFill>
              <a:effectLst/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5" name="Text Box 16"/>
          <p:cNvSpPr txBox="1"/>
          <p:nvPr>
            <p:custDataLst>
              <p:tags r:id="rId16"/>
            </p:custDataLst>
          </p:nvPr>
        </p:nvSpPr>
        <p:spPr>
          <a:xfrm>
            <a:off x="6535420" y="3519805"/>
            <a:ext cx="3569970" cy="89154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noAutofit/>
          </a:bodyPr>
          <a:lstStyle/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zh-CN" altLang="en-US" sz="2400" b="1">
                <a:solidFill>
                  <a:srgbClr val="C00000"/>
                </a:solidFill>
                <a:latin typeface="Times New Roman" panose="02020603050405020304" pitchFamily="18" charset="0"/>
                <a:ea typeface="方正舒体" panose="02010601030101010101" pitchFamily="2" charset="-122"/>
                <a:cs typeface="Times New Roman" panose="02020603050405020304" pitchFamily="18" charset="0"/>
                <a:sym typeface="+mn-ea"/>
              </a:rPr>
              <a:t>如何判断</a:t>
            </a:r>
            <a:r>
              <a:rPr lang="en-US" altLang="zh-CN" sz="2400" b="1" i="1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方正舒体" panose="02010601030101010101" pitchFamily="2" charset="-122"/>
                <a:cs typeface="Times New Roman" panose="02020603050405020304" pitchFamily="18" charset="0"/>
                <a:sym typeface="+mn-ea"/>
              </a:rPr>
              <a:t>x</a:t>
            </a:r>
            <a:r>
              <a:rPr lang="en-US" altLang="zh-CN" sz="2400" b="1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方正舒体" panose="02010601030101010101" pitchFamily="2" charset="-122"/>
                <a:cs typeface="Times New Roman" panose="02020603050405020304" pitchFamily="18" charset="0"/>
                <a:sym typeface="+mn-ea"/>
              </a:rPr>
              <a:t>=5</a:t>
            </a:r>
            <a:r>
              <a:rPr lang="zh-CN" altLang="en-US" sz="2400" b="1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方正舒体" panose="02010601030101010101" pitchFamily="2" charset="-122"/>
                <a:cs typeface="Times New Roman" panose="02020603050405020304" pitchFamily="18" charset="0"/>
                <a:sym typeface="+mn-ea"/>
              </a:rPr>
              <a:t>是不是原分式方程的解</a:t>
            </a:r>
            <a:r>
              <a:rPr lang="en-US" altLang="zh-CN" sz="2400" b="1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方正舒体" panose="02010601030101010101" pitchFamily="2" charset="-122"/>
                <a:cs typeface="Times New Roman" panose="02020603050405020304" pitchFamily="18" charset="0"/>
                <a:sym typeface="+mn-ea"/>
              </a:rPr>
              <a:t>.</a:t>
            </a:r>
            <a:endParaRPr lang="en-US" altLang="zh-CN" sz="2400" b="1">
              <a:solidFill>
                <a:srgbClr val="C00000"/>
              </a:solidFill>
              <a:effectLst/>
              <a:latin typeface="Times New Roman" panose="02020603050405020304" pitchFamily="18" charset="0"/>
              <a:ea typeface="方正舒体" panose="02010601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9" name="Text Box 10"/>
          <p:cNvSpPr txBox="1"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621665" y="2963545"/>
            <a:ext cx="4351020" cy="11684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defRPr/>
            </a:pPr>
            <a:r>
              <a:rPr kumimoji="0" lang="zh-CN" sz="2800" b="1" kern="1200" cap="none" spc="0" normalizeH="0" baseline="0" noProof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检验：当</a:t>
            </a:r>
            <a:r>
              <a:rPr lang="en-US" altLang="zh-CN" sz="2800" b="1" i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x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=5</a:t>
            </a:r>
            <a:r>
              <a:rPr lang="zh-CN" altLang="en-US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时</a:t>
            </a:r>
            <a:r>
              <a:rPr lang="zh-CN" sz="2800" b="1" noProof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，</a:t>
            </a:r>
            <a:endParaRPr kumimoji="0" lang="en-US" altLang="zh-CN" sz="2800" b="1" kern="1200" cap="none" spc="0" normalizeH="0" baseline="0" noProof="0" smtClean="0">
              <a:solidFill>
                <a:srgbClr val="FF0000"/>
              </a:solidFill>
              <a:effectLst/>
              <a:uFillTx/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+mn-ea"/>
            </a:endParaRPr>
          </a:p>
          <a:p>
            <a:pPr marR="0" defTabSz="914400">
              <a:spcBef>
                <a:spcPct val="50000"/>
              </a:spcBef>
              <a:buClrTx/>
              <a:buSzTx/>
              <a:buFontTx/>
              <a:defRPr/>
            </a:pPr>
            <a:endParaRPr kumimoji="0" lang="en-US" altLang="zh-CN" sz="2800" b="1" kern="1200" cap="none" spc="0" normalizeH="0" baseline="0" noProof="0" smtClean="0">
              <a:solidFill>
                <a:srgbClr val="FF0000"/>
              </a:solidFill>
              <a:effectLst/>
              <a:uFillTx/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5" name="Text Box 10"/>
              <p:cNvSpPr txBox="1">
                <a:spLocks noChangeArrowheads="1"/>
              </p:cNvSpPr>
              <p:nvPr>
                <p:custDataLst>
                  <p:tags r:id="rId18"/>
                </p:custDataLst>
              </p:nvPr>
            </p:nvSpPr>
            <p:spPr bwMode="auto">
              <a:xfrm>
                <a:off x="682625" y="3528060"/>
                <a:ext cx="4537075" cy="116840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/>
            </p:spPr>
            <p:txBody>
              <a:bodyPr wrap="square">
                <a:spAutoFit/>
              </a:bodyPr>
              <a:lstStyle/>
              <a:p>
                <a:pPr marR="0" defTabSz="914400">
                  <a:spcBef>
                    <a:spcPct val="50000"/>
                  </a:spcBef>
                  <a:buClrTx/>
                  <a:buSzTx/>
                  <a:buFontTx/>
                  <a:defRPr/>
                </a:pPr>
                <a:r>
                  <a:rPr kumimoji="0" lang="zh-CN" sz="2800" b="1" kern="1200" cap="none" spc="0" normalizeH="0" baseline="0" noProof="0" smtClean="0">
                    <a:solidFill>
                      <a:srgbClr val="FF0000"/>
                    </a:solidFill>
                    <a:effectLst/>
                    <a:latin typeface="微软雅黑" panose="020B0503020204020204" charset="-122"/>
                    <a:ea typeface="微软雅黑" panose="020B0503020204020204" charset="-122"/>
                    <a:cs typeface="Times New Roman" panose="02020603050405020304" pitchFamily="18" charset="0"/>
                  </a:rPr>
                  <a:t>∵</a:t>
                </a:r>
                <a:r>
                  <a:rPr kumimoji="0" lang="en-US" altLang="zh-CN" sz="2800" b="1" kern="1200" cap="none" spc="0" normalizeH="0" baseline="0" noProof="0" smtClean="0">
                    <a:solidFill>
                      <a:srgbClr val="FF0000"/>
                    </a:solidFill>
                    <a:effectLst/>
                    <a:latin typeface="微软雅黑" panose="020B0503020204020204" charset="-122"/>
                    <a:ea typeface="微软雅黑" panose="020B0503020204020204" charset="-122"/>
                    <a:cs typeface="Times New Roman" panose="02020603050405020304" pitchFamily="18" charset="0"/>
                  </a:rPr>
                  <a:t> </a:t>
                </a:r>
                <a:r>
                  <a:rPr kumimoji="0" lang="zh-CN" sz="2800" b="1" kern="1200" cap="none" spc="0" normalizeH="0" baseline="0" noProof="0" smtClean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左边</a:t>
                </a:r>
                <a14:m>
                  <m:oMath xmlns:m="http://schemas.openxmlformats.org/officeDocument/2006/math">
                    <m:r>
                      <a:rPr lang="en-US" altLang="zh-CN" sz="2800" b="1" i="1" smtClean="0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  <a:ea typeface="微软雅黑" panose="020B0503020204020204" charset="-122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altLang="zh-CN" sz="2800" b="1" i="1" smtClean="0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  <a:ea typeface="微软雅黑" panose="020B0503020204020204" charset="-122"/>
                        <a:cs typeface="Times New Roman" panose="02020603050405020304" pitchFamily="18" charset="0"/>
                      </a:rPr>
                      <m:t>𝟒</m:t>
                    </m:r>
                  </m:oMath>
                </a14:m>
                <a:r>
                  <a:rPr lang="zh-CN" altLang="en-US" sz="2800" b="1" noProof="0" smtClean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  <a:sym typeface="+mn-ea"/>
                  </a:rPr>
                  <a:t>，</a:t>
                </a:r>
                <a:r>
                  <a:rPr lang="zh-CN" sz="2800" b="1" noProof="0" smtClean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  <a:sym typeface="+mn-ea"/>
                  </a:rPr>
                  <a:t>右边</a:t>
                </a:r>
                <a:r>
                  <a:rPr lang="en-US" altLang="zh-CN" sz="2800" b="1" noProof="0" smtClean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  <a:sym typeface="+mn-ea"/>
                  </a:rPr>
                  <a:t>=4</a:t>
                </a:r>
                <a:r>
                  <a:rPr lang="zh-CN" sz="2800" b="1" noProof="0" smtClean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  <a:sym typeface="+mn-ea"/>
                  </a:rPr>
                  <a:t>，</a:t>
                </a:r>
                <a:endParaRPr kumimoji="0" lang="en-US" altLang="zh-CN" sz="2800" b="1" kern="1200" cap="none" spc="0" normalizeH="0" baseline="0" noProof="0" smtClean="0">
                  <a:solidFill>
                    <a:srgbClr val="FF0000"/>
                  </a:solidFill>
                  <a:effectLst/>
                  <a:uFillTx/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  <a:sym typeface="+mn-ea"/>
                </a:endParaRPr>
              </a:p>
              <a:p>
                <a:pPr marR="0" defTabSz="914400">
                  <a:spcBef>
                    <a:spcPct val="50000"/>
                  </a:spcBef>
                  <a:buClrTx/>
                  <a:buSzTx/>
                  <a:buFontTx/>
                  <a:defRPr/>
                </a:pPr>
                <a:endParaRPr kumimoji="0" lang="en-US" altLang="zh-CN" sz="2800" b="1" kern="1200" cap="none" spc="0" normalizeH="0" baseline="0" noProof="0" smtClean="0">
                  <a:solidFill>
                    <a:srgbClr val="FF0000"/>
                  </a:solidFill>
                  <a:effectLst/>
                  <a:uFillTx/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  <a:sym typeface="+mn-ea"/>
                </a:endParaRPr>
              </a:p>
            </p:txBody>
          </p:sp>
        </mc:Choice>
        <mc:Fallback>
          <p:sp>
            <p:nvSpPr>
              <p:cNvPr id="15" name="Text Box 10"/>
              <p:cNvSpPr txBox="1">
                <a:spLocks noRot="1" noChangeAspect="1" noMove="1" noResize="1" noEditPoints="1" noAdjustHandles="1" noChangeArrowheads="1" noChangeShapeType="1" noTextEdit="1"/>
              </p:cNvSpPr>
              <p:nvPr>
                <p:custDataLst>
                  <p:tags r:id="rId19"/>
                </p:custDataLst>
              </p:nvPr>
            </p:nvSpPr>
            <p:spPr bwMode="auto">
              <a:xfrm>
                <a:off x="682625" y="3528060"/>
                <a:ext cx="4537075" cy="1168400"/>
              </a:xfrm>
              <a:prstGeom prst="rect">
                <a:avLst/>
              </a:prstGeom>
              <a:blipFill rotWithShape="1">
                <a:blip r:embed="rId20"/>
                <a:stretch>
                  <a:fillRect/>
                </a:stretch>
              </a:blipFill>
              <a:ln w="9525">
                <a:noFill/>
                <a:miter lim="800000"/>
              </a:ln>
              <a:effectLst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ext Box 10"/>
          <p:cNvSpPr txBox="1">
            <a:spLocks noChangeArrowheads="1"/>
          </p:cNvSpPr>
          <p:nvPr>
            <p:custDataLst>
              <p:tags r:id="rId21"/>
            </p:custDataLst>
          </p:nvPr>
        </p:nvSpPr>
        <p:spPr bwMode="auto">
          <a:xfrm>
            <a:off x="688340" y="4025265"/>
            <a:ext cx="2670175" cy="11684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defRPr/>
            </a:pPr>
            <a:r>
              <a:rPr lang="zh-CN" altLang="en-US" sz="2800" b="1" noProof="0" smtClean="0">
                <a:solidFill>
                  <a:srgbClr val="FF00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∴</a:t>
            </a:r>
            <a:r>
              <a:rPr lang="en-US" altLang="zh-CN" sz="2800" b="1" noProof="0" smtClean="0">
                <a:solidFill>
                  <a:srgbClr val="FF00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en-US" sz="2800" b="1" noProof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左边</a:t>
            </a:r>
            <a:r>
              <a:rPr lang="en-US" altLang="zh-CN" sz="2800" b="1" noProof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=</a:t>
            </a:r>
            <a:r>
              <a:rPr lang="zh-CN" altLang="en-US" sz="2800" b="1" noProof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右边</a:t>
            </a:r>
            <a:r>
              <a:rPr lang="zh-CN" sz="2800" b="1" noProof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，</a:t>
            </a:r>
            <a:endParaRPr kumimoji="0" lang="en-US" altLang="zh-CN" sz="2800" b="1" kern="1200" cap="none" spc="0" normalizeH="0" baseline="0" noProof="0" smtClean="0">
              <a:solidFill>
                <a:srgbClr val="FF0000"/>
              </a:solidFill>
              <a:effectLst/>
              <a:uFillTx/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+mn-ea"/>
            </a:endParaRPr>
          </a:p>
          <a:p>
            <a:pPr marR="0" defTabSz="914400">
              <a:spcBef>
                <a:spcPct val="50000"/>
              </a:spcBef>
              <a:buClrTx/>
              <a:buSzTx/>
              <a:buFontTx/>
              <a:defRPr/>
            </a:pPr>
            <a:endParaRPr kumimoji="0" lang="en-US" altLang="zh-CN" sz="2800" b="1" kern="1200" cap="none" spc="0" normalizeH="0" baseline="0" noProof="0" smtClean="0">
              <a:solidFill>
                <a:srgbClr val="FF0000"/>
              </a:solidFill>
              <a:effectLst/>
              <a:uFillTx/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4" name="Text Box 27"/>
          <p:cNvSpPr txBox="1"/>
          <p:nvPr>
            <p:custDataLst>
              <p:tags r:id="rId22"/>
            </p:custDataLst>
          </p:nvPr>
        </p:nvSpPr>
        <p:spPr>
          <a:xfrm>
            <a:off x="661670" y="4530090"/>
            <a:ext cx="3675380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∴ </a:t>
            </a:r>
            <a:r>
              <a:rPr lang="en-US" altLang="zh-CN" sz="2800" b="1" i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=5</a:t>
            </a:r>
            <a:r>
              <a:rPr lang="zh-CN" altLang="en-US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是原方程的解</a:t>
            </a:r>
            <a:r>
              <a:rPr lang="zh-CN" sz="2800" b="1" noProof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，</a:t>
            </a:r>
            <a:endParaRPr kumimoji="0" lang="en-US" altLang="zh-CN" sz="2800" b="1" kern="1200" cap="none" spc="0" normalizeH="0" baseline="0" noProof="0" smtClean="0">
              <a:solidFill>
                <a:srgbClr val="FF0000"/>
              </a:solidFill>
              <a:effectLst/>
              <a:uFillTx/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+mn-ea"/>
            </a:endParaRPr>
          </a:p>
          <a:p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en-US" altLang="zh-CN" sz="2800" b="1">
              <a:solidFill>
                <a:srgbClr val="FF0000"/>
              </a:solidFill>
              <a:effectLst/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Text Box 27"/>
          <p:cNvSpPr txBox="1"/>
          <p:nvPr>
            <p:custDataLst>
              <p:tags r:id="rId23"/>
            </p:custDataLst>
          </p:nvPr>
        </p:nvSpPr>
        <p:spPr>
          <a:xfrm>
            <a:off x="661670" y="5039360"/>
            <a:ext cx="367538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∴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 </a:t>
            </a:r>
            <a:r>
              <a:rPr lang="zh-CN" altLang="en-US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原方程的解</a:t>
            </a:r>
            <a:r>
              <a:rPr lang="zh-CN" altLang="en-US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是</a:t>
            </a:r>
            <a:r>
              <a:rPr lang="en-US" altLang="zh-CN" sz="2800" b="1" i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x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=5.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en-US" altLang="zh-CN" sz="2800" b="1">
              <a:solidFill>
                <a:srgbClr val="FF0000"/>
              </a:solidFill>
              <a:effectLst/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>
            <p:custDataLst>
              <p:tags r:id="rId24"/>
            </p:custDataLst>
          </p:nvPr>
        </p:nvSpPr>
        <p:spPr>
          <a:xfrm>
            <a:off x="4834890" y="2122805"/>
            <a:ext cx="416306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400" b="1">
                <a:solidFill>
                  <a:srgbClr val="3333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一化</a:t>
            </a:r>
            <a:r>
              <a:rPr lang="en-US" altLang="zh-CN" sz="2400" b="1">
                <a:solidFill>
                  <a:srgbClr val="3333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</a:t>
            </a:r>
            <a:r>
              <a:rPr lang="zh-CN" altLang="en-US" sz="2400" b="1">
                <a:solidFill>
                  <a:srgbClr val="3333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化分式方程为整式方程</a:t>
            </a:r>
            <a:r>
              <a:rPr lang="en-US" altLang="zh-CN" sz="2400" b="1">
                <a:solidFill>
                  <a:srgbClr val="3333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)</a:t>
            </a:r>
            <a:endParaRPr lang="en-US" altLang="zh-CN" sz="2400" b="1">
              <a:solidFill>
                <a:srgbClr val="3333CC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9" name="文本框 28"/>
          <p:cNvSpPr txBox="1"/>
          <p:nvPr>
            <p:custDataLst>
              <p:tags r:id="rId25"/>
            </p:custDataLst>
          </p:nvPr>
        </p:nvSpPr>
        <p:spPr>
          <a:xfrm>
            <a:off x="4849495" y="2652395"/>
            <a:ext cx="324485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rgbClr val="3333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二解</a:t>
            </a:r>
            <a:r>
              <a:rPr lang="zh-CN" altLang="en-US" sz="2400" b="1">
                <a:solidFill>
                  <a:srgbClr val="3333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(</a:t>
            </a:r>
            <a:r>
              <a:rPr lang="zh-CN" altLang="en-US" sz="2400" b="1">
                <a:solidFill>
                  <a:srgbClr val="3333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得到的整式方程</a:t>
            </a:r>
            <a:r>
              <a:rPr lang="zh-CN" altLang="en-US" sz="2400" b="1">
                <a:solidFill>
                  <a:srgbClr val="3333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)</a:t>
            </a:r>
            <a:endParaRPr lang="zh-CN" altLang="en-US" sz="2400" b="1">
              <a:solidFill>
                <a:srgbClr val="3333CC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30" name="文本框 29"/>
          <p:cNvSpPr txBox="1"/>
          <p:nvPr>
            <p:custDataLst>
              <p:tags r:id="rId26"/>
            </p:custDataLst>
          </p:nvPr>
        </p:nvSpPr>
        <p:spPr>
          <a:xfrm>
            <a:off x="4849019" y="3056573"/>
            <a:ext cx="401891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rgbClr val="3333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三验</a:t>
            </a:r>
            <a:r>
              <a:rPr lang="zh-CN" altLang="en-US" sz="2400" b="1">
                <a:solidFill>
                  <a:srgbClr val="3333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(</a:t>
            </a:r>
            <a:r>
              <a:rPr lang="zh-CN" altLang="en-US" sz="2400" b="1">
                <a:solidFill>
                  <a:srgbClr val="3333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代入原分式方程中检验</a:t>
            </a:r>
            <a:r>
              <a:rPr lang="zh-CN" altLang="en-US" sz="2400" b="1">
                <a:solidFill>
                  <a:srgbClr val="3333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)</a:t>
            </a:r>
            <a:endParaRPr lang="zh-CN" altLang="en-US" sz="2400" b="1">
              <a:solidFill>
                <a:srgbClr val="3333CC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31" name="文本框 30"/>
          <p:cNvSpPr txBox="1"/>
          <p:nvPr>
            <p:custDataLst>
              <p:tags r:id="rId27"/>
            </p:custDataLst>
          </p:nvPr>
        </p:nvSpPr>
        <p:spPr>
          <a:xfrm>
            <a:off x="4834890" y="5060950"/>
            <a:ext cx="110109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rgbClr val="3333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四结论</a:t>
            </a:r>
            <a:endParaRPr lang="zh-CN" altLang="en-US" sz="2400" b="1">
              <a:solidFill>
                <a:srgbClr val="3333CC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9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9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62" grpId="0" bldLvl="0" animBg="1"/>
      <p:bldP spid="49179" grpId="0"/>
      <p:bldP spid="23" grpId="0"/>
      <p:bldP spid="21" grpId="0"/>
      <p:bldP spid="25" grpId="0"/>
      <p:bldP spid="9" grpId="0" bldLvl="0" animBg="1"/>
      <p:bldP spid="3" grpId="0" bldLvl="0" animBg="1"/>
      <p:bldP spid="4" grpId="0"/>
      <p:bldP spid="5" grpId="0"/>
      <p:bldP spid="8" grpId="0"/>
      <p:bldP spid="29" grpId="0"/>
      <p:bldP spid="30" grpId="0"/>
      <p:bldP spid="31" grpId="0"/>
      <p:bldP spid="25" grpId="1"/>
      <p:bldP spid="6" grpId="0" animBg="1"/>
      <p:bldP spid="6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椭圆 8"/>
          <p:cNvSpPr/>
          <p:nvPr>
            <p:custDataLst>
              <p:tags r:id="rId1"/>
            </p:custDataLst>
          </p:nvPr>
        </p:nvSpPr>
        <p:spPr>
          <a:xfrm>
            <a:off x="3430270" y="1739900"/>
            <a:ext cx="1075690" cy="649605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4" name="组合 43"/>
          <p:cNvGrpSpPr/>
          <p:nvPr>
            <p:custDataLst>
              <p:tags r:id="rId2"/>
            </p:custDataLst>
          </p:nvPr>
        </p:nvGrpSpPr>
        <p:grpSpPr>
          <a:xfrm>
            <a:off x="-237" y="184326"/>
            <a:ext cx="3085067" cy="614597"/>
            <a:chOff x="-237" y="179881"/>
            <a:chExt cx="3085067" cy="614597"/>
          </a:xfrm>
        </p:grpSpPr>
        <p:sp>
          <p:nvSpPr>
            <p:cNvPr id="3" name="矩形 2"/>
            <p:cNvSpPr/>
            <p:nvPr>
              <p:custDataLst>
                <p:tags r:id="rId3"/>
              </p:custDataLst>
            </p:nvPr>
          </p:nvSpPr>
          <p:spPr>
            <a:xfrm>
              <a:off x="548773" y="250723"/>
              <a:ext cx="1960880" cy="521970"/>
            </a:xfrm>
            <a:prstGeom prst="rect">
              <a:avLst/>
            </a:prstGeom>
            <a:solidFill>
              <a:srgbClr val="7CC9C9"/>
            </a:solidFill>
            <a:ln>
              <a:noFill/>
              <a:miter lim="800000"/>
            </a:ln>
          </p:spPr>
          <p:txBody>
            <a:bodyPr wrap="none" anchor="t" anchorCtr="0">
              <a:spAutoFit/>
            </a:bodyPr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2800" b="0" i="0" u="none" baseline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2800" b="0" i="0" u="none" baseline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2800" b="0" i="0" u="none" baseline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2800" b="0" i="0" u="none" baseline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2800" b="0" i="0" u="none" baseline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defRPr>
              </a:lvl5pPr>
            </a:lstStyle>
            <a:p>
              <a:pPr algn="l">
                <a:defRPr/>
              </a:pPr>
              <a:r>
                <a:rPr b="1">
                  <a:solidFill>
                    <a:srgbClr val="FF8021"/>
                  </a:solidFill>
                  <a:sym typeface="宋体" panose="02010600030101010101" pitchFamily="2" charset="-122"/>
                </a:rPr>
                <a:t>探索与交流</a:t>
              </a:r>
              <a:endParaRPr b="1">
                <a:solidFill>
                  <a:srgbClr val="FF802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46" name="矩形: 圆角 6"/>
            <p:cNvSpPr/>
            <p:nvPr>
              <p:custDataLst>
                <p:tags r:id="rId4"/>
              </p:custDataLst>
            </p:nvPr>
          </p:nvSpPr>
          <p:spPr>
            <a:xfrm>
              <a:off x="-237" y="194871"/>
              <a:ext cx="569863" cy="599607"/>
            </a:xfrm>
            <a:prstGeom prst="roundRect">
              <a:avLst>
                <a:gd name="adj" fmla="val 12649"/>
              </a:avLst>
            </a:prstGeom>
            <a:solidFill>
              <a:srgbClr val="F0C27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 sz="135">
                <a:solidFill>
                  <a:prstClr val="white"/>
                </a:solidFill>
              </a:endParaRPr>
            </a:p>
          </p:txBody>
        </p:sp>
        <p:sp>
          <p:nvSpPr>
            <p:cNvPr id="47" name="矩形: 圆角 8"/>
            <p:cNvSpPr/>
            <p:nvPr>
              <p:custDataLst>
                <p:tags r:id="rId5"/>
              </p:custDataLst>
            </p:nvPr>
          </p:nvSpPr>
          <p:spPr>
            <a:xfrm>
              <a:off x="219261" y="179881"/>
              <a:ext cx="95533" cy="599607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 sz="135">
                <a:solidFill>
                  <a:prstClr val="white"/>
                </a:solidFill>
              </a:endParaRPr>
            </a:p>
          </p:txBody>
        </p:sp>
        <p:sp>
          <p:nvSpPr>
            <p:cNvPr id="48" name="直角三角形 47"/>
            <p:cNvSpPr/>
            <p:nvPr>
              <p:custDataLst>
                <p:tags r:id="rId6"/>
              </p:custDataLst>
            </p:nvPr>
          </p:nvSpPr>
          <p:spPr>
            <a:xfrm flipV="1">
              <a:off x="2509643" y="250721"/>
              <a:ext cx="575187" cy="516193"/>
            </a:xfrm>
            <a:prstGeom prst="rtTriangle">
              <a:avLst/>
            </a:prstGeom>
            <a:solidFill>
              <a:srgbClr val="7CC9C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49159" name="Text Box 7"/>
              <p:cNvSpPr txBox="1">
                <a:spLocks noChangeArrowheads="1"/>
              </p:cNvSpPr>
              <p:nvPr>
                <p:custDataLst>
                  <p:tags r:id="rId7"/>
                </p:custDataLst>
              </p:nvPr>
            </p:nvSpPr>
            <p:spPr bwMode="auto">
              <a:xfrm>
                <a:off x="544830" y="932815"/>
                <a:ext cx="4694555" cy="70294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/>
            </p:spPr>
            <p:txBody>
              <a:bodyPr wrap="square">
                <a:spAutoFit/>
              </a:bodyPr>
              <a:lstStyle/>
              <a:p>
                <a:pPr marR="0" defTabSz="914400">
                  <a:buClrTx/>
                  <a:buSzTx/>
                  <a:buFontTx/>
                  <a:defRPr/>
                </a:pPr>
                <a:r>
                  <a:rPr kumimoji="0" lang="zh-CN" altLang="en-US" sz="2800" b="1" kern="1200" cap="none" spc="0" normalizeH="0" baseline="0" noProof="0" smtClean="0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解分式方程</a:t>
                </a:r>
                <a14:m>
                  <m:oMath xmlns:m="http://schemas.openxmlformats.org/officeDocument/2006/math">
                    <m:r>
                      <a:rPr kumimoji="0" lang="en-US" altLang="zh-CN" sz="2800" b="1" kern="1200" cap="none" spc="0" normalizeH="0" baseline="0" noProof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rPr>
                      <m:t>  </m:t>
                    </m:r>
                    <m:f>
                      <m:fPr>
                        <m:ctrlPr>
                          <a:rPr lang="en-US" sz="2800" b="1" noProof="0" smtClean="0">
                            <a:effectLst/>
                            <a:latin typeface="Times New Roman" panose="02020603050405020304" pitchFamily="18" charset="0"/>
                            <a:ea typeface="楷体" panose="02010609060101010101" pitchFamily="49" charset="-122"/>
                            <a:cs typeface="Times New Roman" panose="02020603050405020304" pitchFamily="18" charset="0"/>
                            <a:sym typeface="微软雅黑" panose="020B0503020204020204" charset="-122"/>
                          </a:rPr>
                        </m:ctrlPr>
                      </m:fPr>
                      <m:num>
                        <m:r>
                          <a:rPr lang="en-US" sz="2800" b="1" noProof="0" smtClean="0">
                            <a:effectLst/>
                            <a:latin typeface="Times New Roman" panose="02020603050405020304" pitchFamily="18" charset="0"/>
                            <a:ea typeface="楷体" panose="02010609060101010101" pitchFamily="49" charset="-122"/>
                            <a:cs typeface="Times New Roman" panose="02020603050405020304" pitchFamily="18" charset="0"/>
                            <a:sym typeface="微软雅黑" panose="020B0503020204020204" charset="-122"/>
                          </a:rPr>
                          <m:t>𝟏</m:t>
                        </m:r>
                      </m:num>
                      <m:den>
                        <m:r>
                          <a:rPr lang="en-US" sz="2800" b="1" noProof="0" smtClean="0">
                            <a:effectLst/>
                            <a:latin typeface="Times New Roman" panose="02020603050405020304" pitchFamily="18" charset="0"/>
                            <a:ea typeface="楷体" panose="02010609060101010101" pitchFamily="49" charset="-122"/>
                            <a:cs typeface="Times New Roman" panose="02020603050405020304" pitchFamily="18" charset="0"/>
                            <a:sym typeface="微软雅黑" panose="020B0503020204020204" charset="-122"/>
                          </a:rPr>
                          <m:t>𝒙</m:t>
                        </m:r>
                        <m:r>
                          <a:rPr lang="en-US" sz="2800" b="1" noProof="0" smtClean="0">
                            <a:effectLst/>
                            <a:latin typeface="Times New Roman" panose="02020603050405020304" pitchFamily="18" charset="0"/>
                            <a:ea typeface="楷体" panose="02010609060101010101" pitchFamily="49" charset="-122"/>
                            <a:cs typeface="Times New Roman" panose="02020603050405020304" pitchFamily="18" charset="0"/>
                            <a:sym typeface="微软雅黑" panose="020B0503020204020204" charset="-122"/>
                          </a:rPr>
                          <m:t>－</m:t>
                        </m:r>
                        <m:r>
                          <a:rPr lang="en-US" sz="2800" b="1" noProof="0" smtClean="0">
                            <a:effectLst/>
                            <a:latin typeface="Times New Roman" panose="02020603050405020304" pitchFamily="18" charset="0"/>
                            <a:ea typeface="楷体" panose="02010609060101010101" pitchFamily="49" charset="-122"/>
                            <a:cs typeface="Times New Roman" panose="02020603050405020304" pitchFamily="18" charset="0"/>
                            <a:sym typeface="微软雅黑" panose="020B0503020204020204" charset="-122"/>
                          </a:rPr>
                          <m:t>𝟐</m:t>
                        </m:r>
                      </m:den>
                    </m:f>
                    <m:r>
                      <a:rPr lang="en-US" sz="2800" b="1" noProof="0" smtClean="0"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  <a:sym typeface="微软雅黑" panose="020B0503020204020204" charset="-122"/>
                      </a:rPr>
                      <m:t>＝</m:t>
                    </m:r>
                    <m:f>
                      <m:fPr>
                        <m:ctrlPr>
                          <a:rPr lang="en-US" sz="2800" b="1" noProof="0" smtClean="0">
                            <a:effectLst/>
                            <a:latin typeface="Times New Roman" panose="02020603050405020304" pitchFamily="18" charset="0"/>
                            <a:ea typeface="楷体" panose="02010609060101010101" pitchFamily="49" charset="-122"/>
                            <a:cs typeface="Times New Roman" panose="02020603050405020304" pitchFamily="18" charset="0"/>
                            <a:sym typeface="微软雅黑" panose="020B0503020204020204" charset="-122"/>
                          </a:rPr>
                        </m:ctrlPr>
                      </m:fPr>
                      <m:num>
                        <m:r>
                          <a:rPr lang="en-US" sz="2800" b="1" noProof="0" smtClean="0">
                            <a:effectLst/>
                            <a:latin typeface="Times New Roman" panose="02020603050405020304" pitchFamily="18" charset="0"/>
                            <a:ea typeface="楷体" panose="02010609060101010101" pitchFamily="49" charset="-122"/>
                            <a:cs typeface="Times New Roman" panose="02020603050405020304" pitchFamily="18" charset="0"/>
                            <a:sym typeface="微软雅黑" panose="020B0503020204020204" charset="-122"/>
                          </a:rPr>
                          <m:t>𝟏</m:t>
                        </m:r>
                        <m:r>
                          <a:rPr lang="en-US" sz="2800" b="1" noProof="0" smtClean="0">
                            <a:effectLst/>
                            <a:latin typeface="Times New Roman" panose="02020603050405020304" pitchFamily="18" charset="0"/>
                            <a:ea typeface="楷体" panose="02010609060101010101" pitchFamily="49" charset="-122"/>
                            <a:cs typeface="Times New Roman" panose="02020603050405020304" pitchFamily="18" charset="0"/>
                            <a:sym typeface="微软雅黑" panose="020B0503020204020204" charset="-122"/>
                          </a:rPr>
                          <m:t>－</m:t>
                        </m:r>
                        <m:r>
                          <a:rPr lang="en-US" sz="2800" b="1" noProof="0" smtClean="0">
                            <a:effectLst/>
                            <a:latin typeface="Times New Roman" panose="02020603050405020304" pitchFamily="18" charset="0"/>
                            <a:ea typeface="楷体" panose="02010609060101010101" pitchFamily="49" charset="-122"/>
                            <a:cs typeface="Times New Roman" panose="02020603050405020304" pitchFamily="18" charset="0"/>
                            <a:sym typeface="微软雅黑" panose="020B0503020204020204" charset="-122"/>
                          </a:rPr>
                          <m:t>𝒙</m:t>
                        </m:r>
                      </m:num>
                      <m:den>
                        <m:r>
                          <a:rPr lang="en-US" sz="2800" b="1" noProof="0" smtClean="0">
                            <a:effectLst/>
                            <a:latin typeface="Times New Roman" panose="02020603050405020304" pitchFamily="18" charset="0"/>
                            <a:ea typeface="楷体" panose="02010609060101010101" pitchFamily="49" charset="-122"/>
                            <a:cs typeface="Times New Roman" panose="02020603050405020304" pitchFamily="18" charset="0"/>
                            <a:sym typeface="微软雅黑" panose="020B0503020204020204" charset="-122"/>
                          </a:rPr>
                          <m:t>𝟐</m:t>
                        </m:r>
                        <m:r>
                          <a:rPr lang="en-US" sz="2800" b="1" noProof="0" smtClean="0">
                            <a:effectLst/>
                            <a:latin typeface="Times New Roman" panose="02020603050405020304" pitchFamily="18" charset="0"/>
                            <a:ea typeface="楷体" panose="02010609060101010101" pitchFamily="49" charset="-122"/>
                            <a:cs typeface="Times New Roman" panose="02020603050405020304" pitchFamily="18" charset="0"/>
                            <a:sym typeface="微软雅黑" panose="020B0503020204020204" charset="-122"/>
                          </a:rPr>
                          <m:t>－</m:t>
                        </m:r>
                        <m:r>
                          <a:rPr lang="en-US" sz="2800" b="1" noProof="0" smtClean="0">
                            <a:effectLst/>
                            <a:latin typeface="Times New Roman" panose="02020603050405020304" pitchFamily="18" charset="0"/>
                            <a:ea typeface="楷体" panose="02010609060101010101" pitchFamily="49" charset="-122"/>
                            <a:cs typeface="Times New Roman" panose="02020603050405020304" pitchFamily="18" charset="0"/>
                            <a:sym typeface="微软雅黑" panose="020B0503020204020204" charset="-122"/>
                          </a:rPr>
                          <m:t>𝒙</m:t>
                        </m:r>
                      </m:den>
                    </m:f>
                    <m:r>
                      <a:rPr lang="en-US" sz="2800" b="1" noProof="0" smtClean="0"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  <a:sym typeface="微软雅黑" panose="020B0503020204020204" charset="-122"/>
                      </a:rPr>
                      <m:t>－</m:t>
                    </m:r>
                    <m:r>
                      <a:rPr lang="en-US" sz="2800" b="1" noProof="0" smtClean="0"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  <a:sym typeface="微软雅黑" panose="020B0503020204020204" charset="-122"/>
                      </a:rPr>
                      <m:t>𝟑</m:t>
                    </m:r>
                  </m:oMath>
                </a14:m>
                <a:r>
                  <a:rPr kumimoji="0" lang="en-US" altLang="zh-CN" sz="2800" b="1" kern="1200" cap="none" spc="0" normalizeH="0" baseline="0" noProof="0" smtClean="0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:endParaRPr kumimoji="0" lang="zh-CN" altLang="en-US" sz="2800" b="1" kern="1200" cap="none" spc="0" normalizeH="0" baseline="0" noProof="0" smtClean="0"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49159" name="Text Box 7"/>
              <p:cNvSpPr txBox="1">
                <a:spLocks noRot="1" noChangeAspect="1" noMove="1" noResize="1" noEditPoints="1" noAdjustHandles="1" noChangeArrowheads="1" noChangeShapeType="1" noTextEdit="1"/>
              </p:cNvSpPr>
              <p:nvPr>
                <p:custDataLst>
                  <p:tags r:id="rId8"/>
                </p:custDataLst>
              </p:nvPr>
            </p:nvSpPr>
            <p:spPr bwMode="auto">
              <a:xfrm>
                <a:off x="544830" y="932815"/>
                <a:ext cx="4694555" cy="702945"/>
              </a:xfrm>
              <a:prstGeom prst="rect">
                <a:avLst/>
              </a:prstGeom>
              <a:blipFill rotWithShape="1">
                <a:blip r:embed="rId9"/>
                <a:stretch>
                  <a:fillRect/>
                </a:stretch>
              </a:blipFill>
              <a:ln w="9525">
                <a:noFill/>
                <a:miter lim="800000"/>
              </a:ln>
              <a:effectLst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9162" name="Text Box 10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553085" y="1807210"/>
            <a:ext cx="4537075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defRPr/>
            </a:pPr>
            <a:r>
              <a:rPr kumimoji="0" lang="zh-CN" altLang="en-US" sz="2800" b="1" kern="1200" cap="none" spc="0" normalizeH="0" baseline="0" noProof="0" smtClean="0"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解：</a:t>
            </a:r>
            <a:r>
              <a:rPr kumimoji="0" lang="zh-CN" altLang="en-US" sz="2800" b="1" kern="1200" cap="none" spc="0" normalizeH="0" baseline="0" noProof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方程两边同乘</a:t>
            </a:r>
            <a:r>
              <a:rPr lang="en-US" altLang="zh-CN" sz="2800" b="1" spc="-10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(</a:t>
            </a:r>
            <a:r>
              <a:rPr lang="en-US" altLang="zh-CN" sz="2800" b="1" i="1" spc="-10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x</a:t>
            </a:r>
            <a:r>
              <a:rPr lang="en-US" altLang="zh-CN" sz="2800" b="1" spc="-100">
                <a:solidFill>
                  <a:srgbClr val="FF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-</a:t>
            </a:r>
            <a:r>
              <a:rPr lang="en-US" altLang="zh-CN" sz="2800" b="1" spc="-10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2)</a:t>
            </a:r>
            <a:r>
              <a:rPr lang="zh-CN" altLang="en-US" sz="2400" b="1" spc="-10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，得</a:t>
            </a:r>
            <a:endParaRPr kumimoji="0" lang="zh-CN" altLang="en-US" sz="2400" b="1" kern="1200" cap="none" spc="-100" normalizeH="0" baseline="0" noProof="0" smtClean="0">
              <a:solidFill>
                <a:srgbClr val="FF0000"/>
              </a:solidFill>
              <a:effectLst/>
              <a:uFillTx/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49179" name="Text Box 27"/>
          <p:cNvSpPr txBox="1"/>
          <p:nvPr>
            <p:custDataLst>
              <p:tags r:id="rId11"/>
            </p:custDataLst>
          </p:nvPr>
        </p:nvSpPr>
        <p:spPr>
          <a:xfrm>
            <a:off x="4798060" y="1828165"/>
            <a:ext cx="362331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1=</a:t>
            </a:r>
            <a:r>
              <a:rPr lang="en-US" altLang="zh-CN" sz="2800" b="1" i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-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-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3</a:t>
            </a:r>
            <a:r>
              <a:rPr lang="en-US" altLang="zh-CN" sz="2800" b="1" spc="-10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(</a:t>
            </a:r>
            <a:r>
              <a:rPr lang="en-US" altLang="zh-CN" sz="2800" b="1" i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x</a:t>
            </a:r>
            <a:r>
              <a:rPr lang="en-US" altLang="zh-CN" sz="2800" b="1" spc="-100">
                <a:solidFill>
                  <a:srgbClr val="FF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-2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)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</a:t>
            </a:r>
            <a:endParaRPr lang="en-US" altLang="zh-CN" sz="2800" b="1">
              <a:solidFill>
                <a:srgbClr val="FF0000"/>
              </a:solidFill>
              <a:effectLst/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2" name="Text Box 10"/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553085" y="2453005"/>
            <a:ext cx="421767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defRPr/>
            </a:pPr>
            <a:r>
              <a:rPr kumimoji="0" lang="zh-CN" sz="2800" b="1" kern="1200" cap="none" spc="0" normalizeH="0" baseline="0" noProof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解这个一元一次方程，得</a:t>
            </a:r>
            <a:endParaRPr kumimoji="0" lang="zh-CN" sz="2400" b="1" kern="1200" cap="none" spc="-100" normalizeH="0" baseline="0" noProof="0" smtClean="0">
              <a:solidFill>
                <a:srgbClr val="FF0000"/>
              </a:solidFill>
              <a:effectLst/>
              <a:uFillTx/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3" name="Text Box 27"/>
          <p:cNvSpPr txBox="1"/>
          <p:nvPr>
            <p:custDataLst>
              <p:tags r:id="rId13"/>
            </p:custDataLst>
          </p:nvPr>
        </p:nvSpPr>
        <p:spPr>
          <a:xfrm>
            <a:off x="4771390" y="2437130"/>
            <a:ext cx="104013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2800" b="1" i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=2    </a:t>
            </a:r>
            <a:endParaRPr lang="en-US" altLang="zh-CN" sz="2800" b="1">
              <a:solidFill>
                <a:srgbClr val="FF0000"/>
              </a:solidFill>
              <a:effectLst/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0" name="AutoShape 14"/>
          <p:cNvSpPr/>
          <p:nvPr>
            <p:custDataLst>
              <p:tags r:id="rId14"/>
            </p:custDataLst>
          </p:nvPr>
        </p:nvSpPr>
        <p:spPr>
          <a:xfrm>
            <a:off x="1590675" y="3204845"/>
            <a:ext cx="5319395" cy="1069340"/>
          </a:xfrm>
          <a:prstGeom prst="roundRect">
            <a:avLst>
              <a:gd name="adj" fmla="val 47472"/>
            </a:avLst>
          </a:prstGeom>
          <a:solidFill>
            <a:srgbClr val="E7F6FF"/>
          </a:solidFill>
          <a:ln w="9525" cap="flat" cmpd="sng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 anchor="ctr" anchorCtr="0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" name="Text Box 16"/>
          <p:cNvSpPr txBox="1"/>
          <p:nvPr>
            <p:custDataLst>
              <p:tags r:id="rId15"/>
            </p:custDataLst>
          </p:nvPr>
        </p:nvSpPr>
        <p:spPr>
          <a:xfrm>
            <a:off x="1781810" y="3280410"/>
            <a:ext cx="4895215" cy="964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noAutofit/>
          </a:bodyPr>
          <a:lstStyle/>
          <a:p>
            <a:pPr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sz="2400" b="1">
                <a:solidFill>
                  <a:srgbClr val="C00000"/>
                </a:solidFill>
                <a:latin typeface="Times New Roman" panose="02020603050405020304" pitchFamily="18" charset="0"/>
                <a:ea typeface="方正舒体" panose="02010601030101010101" pitchFamily="2" charset="-122"/>
              </a:rPr>
              <a:t>分式方程在化为整式方程的过程中，未知数允许的范围扩大了</a:t>
            </a:r>
            <a:r>
              <a:rPr lang="en-US" sz="2400" b="1">
                <a:solidFill>
                  <a:srgbClr val="C00000"/>
                </a:solidFill>
                <a:latin typeface="Times New Roman" panose="02020603050405020304" pitchFamily="18" charset="0"/>
                <a:ea typeface="方正舒体" panose="02010601030101010101" pitchFamily="2" charset="-122"/>
              </a:rPr>
              <a:t>.</a:t>
            </a:r>
            <a:endParaRPr lang="en-US" sz="2400" b="1">
              <a:solidFill>
                <a:srgbClr val="C00000"/>
              </a:solidFill>
              <a:latin typeface="Times New Roman" panose="02020603050405020304" pitchFamily="18" charset="0"/>
              <a:ea typeface="方正舒体" panose="02010601030101010101" pitchFamily="2" charset="-122"/>
            </a:endParaRPr>
          </a:p>
        </p:txBody>
      </p:sp>
      <p:pic>
        <p:nvPicPr>
          <p:cNvPr id="62" name="图片 61"/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17"/>
          <a:srcRect l="25970" r="33494" b="56717"/>
          <a:stretch>
            <a:fillRect/>
          </a:stretch>
        </p:blipFill>
        <p:spPr>
          <a:xfrm>
            <a:off x="151130" y="3918585"/>
            <a:ext cx="1725930" cy="1720215"/>
          </a:xfrm>
          <a:prstGeom prst="ellipse">
            <a:avLst/>
          </a:prstGeom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18"/>
            </p:custDataLst>
          </p:nvPr>
        </p:nvPicPr>
        <p:blipFill>
          <a:blip r:embed="rId19"/>
          <a:stretch>
            <a:fillRect/>
          </a:stretch>
        </p:blipFill>
        <p:spPr>
          <a:xfrm>
            <a:off x="9681210" y="4044315"/>
            <a:ext cx="2190750" cy="1795780"/>
          </a:xfrm>
          <a:prstGeom prst="rect">
            <a:avLst/>
          </a:prstGeom>
        </p:spPr>
      </p:pic>
      <p:sp>
        <p:nvSpPr>
          <p:cNvPr id="26" name="AutoShape 14"/>
          <p:cNvSpPr/>
          <p:nvPr>
            <p:custDataLst>
              <p:tags r:id="rId20"/>
            </p:custDataLst>
          </p:nvPr>
        </p:nvSpPr>
        <p:spPr>
          <a:xfrm>
            <a:off x="7266305" y="2866390"/>
            <a:ext cx="3754755" cy="1379220"/>
          </a:xfrm>
          <a:prstGeom prst="roundRect">
            <a:avLst>
              <a:gd name="adj" fmla="val 47472"/>
            </a:avLst>
          </a:prstGeom>
          <a:solidFill>
            <a:schemeClr val="accent4">
              <a:lumMod val="40000"/>
              <a:lumOff val="60000"/>
            </a:schemeClr>
          </a:solidFill>
          <a:ln w="9525" cap="flat" cmpd="sng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 anchor="ctr" anchorCtr="0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" name="Text Box 16"/>
          <p:cNvSpPr txBox="1"/>
          <p:nvPr>
            <p:custDataLst>
              <p:tags r:id="rId21"/>
            </p:custDataLst>
          </p:nvPr>
        </p:nvSpPr>
        <p:spPr>
          <a:xfrm>
            <a:off x="7510145" y="2911475"/>
            <a:ext cx="3333115" cy="121729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noAutofit/>
          </a:bodyPr>
          <a:lstStyle/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zh-CN" sz="2400" b="1">
                <a:solidFill>
                  <a:srgbClr val="C00000"/>
                </a:solidFill>
                <a:latin typeface="Times New Roman" panose="02020603050405020304" pitchFamily="18" charset="0"/>
                <a:ea typeface="方正舒体" panose="02010601030101010101" pitchFamily="2" charset="-122"/>
                <a:cs typeface="Times New Roman" panose="02020603050405020304" pitchFamily="18" charset="0"/>
                <a:sym typeface="+mn-ea"/>
              </a:rPr>
              <a:t>方程的两边同乘了一个</a:t>
            </a:r>
            <a:r>
              <a:rPr lang="zh-CN" sz="24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不能保证分式方程的分母不为0的</a:t>
            </a:r>
            <a:r>
              <a:rPr lang="zh-CN" altLang="en-US" sz="24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  <a:sym typeface="宋体" panose="02010600030101010101" pitchFamily="2" charset="-122"/>
              </a:rPr>
              <a:t>整式</a:t>
            </a:r>
            <a:r>
              <a:rPr lang="zh-CN" sz="2400" b="1">
                <a:solidFill>
                  <a:srgbClr val="C00000"/>
                </a:solidFill>
                <a:latin typeface="Times New Roman" panose="02020603050405020304" pitchFamily="18" charset="0"/>
                <a:ea typeface="方正舒体" panose="02010601030101010101" pitchFamily="2" charset="-122"/>
                <a:cs typeface="Times New Roman" panose="02020603050405020304" pitchFamily="18" charset="0"/>
                <a:sym typeface="+mn-ea"/>
              </a:rPr>
              <a:t>．</a:t>
            </a:r>
            <a:endParaRPr lang="zh-CN" sz="2400" b="1">
              <a:solidFill>
                <a:srgbClr val="C00000"/>
              </a:solidFill>
              <a:latin typeface="Times New Roman" panose="02020603050405020304" pitchFamily="18" charset="0"/>
              <a:ea typeface="方正舒体" panose="02010601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7" name="右弧形箭头 6"/>
          <p:cNvSpPr/>
          <p:nvPr>
            <p:custDataLst>
              <p:tags r:id="rId22"/>
            </p:custDataLst>
          </p:nvPr>
        </p:nvSpPr>
        <p:spPr>
          <a:xfrm>
            <a:off x="8713470" y="1077595"/>
            <a:ext cx="474345" cy="1127125"/>
          </a:xfrm>
          <a:prstGeom prst="curvedLeftArrow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9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9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49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9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7" dur="8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8" dur="8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8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6" dur="80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7" dur="80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80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  <p:bldP spid="60" grpId="0" animBg="1"/>
      <p:bldP spid="60" grpId="1" animBg="1"/>
      <p:bldP spid="26" grpId="0" animBg="1"/>
      <p:bldP spid="26" grpId="1" animBg="1"/>
      <p:bldP spid="49162" grpId="0" animBg="1"/>
      <p:bldP spid="49179" grpId="0"/>
      <p:bldP spid="49162" grpId="1" animBg="1"/>
      <p:bldP spid="49179" grpId="1"/>
      <p:bldP spid="22" grpId="0" animBg="1"/>
      <p:bldP spid="22" grpId="1" animBg="1"/>
      <p:bldP spid="23" grpId="0"/>
      <p:bldP spid="23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1125855" y="1083945"/>
            <a:ext cx="297243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sz="2800" b="1">
                <a:latin typeface="黑体" panose="02010609060101010101" charset="-122"/>
                <a:ea typeface="黑体" panose="02010609060101010101" charset="-122"/>
                <a:sym typeface="+mn-ea"/>
              </a:rPr>
              <a:t>分式方程的增根：</a:t>
            </a:r>
            <a:r>
              <a:rPr lang="en-US" altLang="zh-CN" sz="2800" b="1"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 </a:t>
            </a:r>
            <a:endParaRPr lang="en-US" altLang="zh-CN" sz="2800" b="1">
              <a:latin typeface="华文新魏" panose="02010800040101010101" pitchFamily="2" charset="-122"/>
              <a:ea typeface="华文新魏" panose="02010800040101010101" pitchFamily="2" charset="-122"/>
              <a:sym typeface="+mn-ea"/>
            </a:endParaRPr>
          </a:p>
        </p:txBody>
      </p:sp>
      <p:grpSp>
        <p:nvGrpSpPr>
          <p:cNvPr id="4" name="组合 3"/>
          <p:cNvGrpSpPr/>
          <p:nvPr>
            <p:custDataLst>
              <p:tags r:id="rId2"/>
            </p:custDataLst>
          </p:nvPr>
        </p:nvGrpSpPr>
        <p:grpSpPr>
          <a:xfrm>
            <a:off x="-237" y="179881"/>
            <a:ext cx="2729467" cy="614597"/>
            <a:chOff x="-237" y="179881"/>
            <a:chExt cx="2729467" cy="614597"/>
          </a:xfrm>
        </p:grpSpPr>
        <p:sp>
          <p:nvSpPr>
            <p:cNvPr id="6" name="矩形 5"/>
            <p:cNvSpPr/>
            <p:nvPr>
              <p:custDataLst>
                <p:tags r:id="rId3"/>
              </p:custDataLst>
            </p:nvPr>
          </p:nvSpPr>
          <p:spPr>
            <a:xfrm>
              <a:off x="548773" y="250723"/>
              <a:ext cx="1605280" cy="521970"/>
            </a:xfrm>
            <a:prstGeom prst="rect">
              <a:avLst/>
            </a:prstGeom>
            <a:solidFill>
              <a:srgbClr val="7CC9C9"/>
            </a:solidFill>
            <a:ln>
              <a:noFill/>
              <a:miter lim="800000"/>
            </a:ln>
          </p:spPr>
          <p:txBody>
            <a:bodyPr wrap="none" anchor="t" anchorCtr="0">
              <a:spAutoFit/>
            </a:bodyPr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2800" b="0" i="0" u="none" baseline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2800" b="0" i="0" u="none" baseline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2800" b="0" i="0" u="none" baseline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2800" b="0" i="0" u="none" baseline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2800" b="0" i="0" u="none" baseline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defRPr>
              </a:lvl5pPr>
            </a:lstStyle>
            <a:p>
              <a:pPr algn="l">
                <a:defRPr/>
              </a:pPr>
              <a:r>
                <a:rPr b="1">
                  <a:solidFill>
                    <a:srgbClr val="FF8021"/>
                  </a:solidFill>
                  <a:sym typeface="宋体" panose="02010600030101010101" pitchFamily="2" charset="-122"/>
                </a:rPr>
                <a:t>概念学习</a:t>
              </a:r>
              <a:endParaRPr b="1">
                <a:solidFill>
                  <a:srgbClr val="FF802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7" name="矩形: 圆角 6"/>
            <p:cNvSpPr/>
            <p:nvPr>
              <p:custDataLst>
                <p:tags r:id="rId4"/>
              </p:custDataLst>
            </p:nvPr>
          </p:nvSpPr>
          <p:spPr>
            <a:xfrm>
              <a:off x="-237" y="194871"/>
              <a:ext cx="569863" cy="599607"/>
            </a:xfrm>
            <a:prstGeom prst="roundRect">
              <a:avLst>
                <a:gd name="adj" fmla="val 12649"/>
              </a:avLst>
            </a:prstGeom>
            <a:solidFill>
              <a:srgbClr val="F0C27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 sz="135">
                <a:solidFill>
                  <a:prstClr val="white"/>
                </a:solidFill>
              </a:endParaRPr>
            </a:p>
          </p:txBody>
        </p:sp>
        <p:sp>
          <p:nvSpPr>
            <p:cNvPr id="8" name="矩形: 圆角 8"/>
            <p:cNvSpPr/>
            <p:nvPr>
              <p:custDataLst>
                <p:tags r:id="rId5"/>
              </p:custDataLst>
            </p:nvPr>
          </p:nvSpPr>
          <p:spPr>
            <a:xfrm>
              <a:off x="219261" y="179881"/>
              <a:ext cx="95533" cy="599607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 sz="135">
                <a:solidFill>
                  <a:prstClr val="white"/>
                </a:solidFill>
              </a:endParaRPr>
            </a:p>
          </p:txBody>
        </p:sp>
        <p:sp>
          <p:nvSpPr>
            <p:cNvPr id="9" name="直角三角形 8"/>
            <p:cNvSpPr/>
            <p:nvPr>
              <p:custDataLst>
                <p:tags r:id="rId6"/>
              </p:custDataLst>
            </p:nvPr>
          </p:nvSpPr>
          <p:spPr>
            <a:xfrm flipV="1">
              <a:off x="2154043" y="256436"/>
              <a:ext cx="575187" cy="516193"/>
            </a:xfrm>
            <a:prstGeom prst="rtTriangle">
              <a:avLst/>
            </a:prstGeom>
            <a:solidFill>
              <a:srgbClr val="7CC9C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2291" name="Text Box 3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539750" y="1710690"/>
            <a:ext cx="10918825" cy="138366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19050">
            <a:solidFill>
              <a:schemeClr val="tx1"/>
            </a:solidFill>
            <a:prstDash val="lgDashDot"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  <a:buClrTx/>
              <a:buSzTx/>
              <a:buFontTx/>
            </a:pPr>
            <a:r>
              <a:rPr lang="en-US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</a:t>
            </a:r>
            <a:r>
              <a:rPr 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将分式方程变形为整式方程</a:t>
            </a:r>
            <a:r>
              <a:rPr lang="zh-CN" altLang="en-US" sz="2800">
                <a:solidFill>
                  <a:schemeClr val="tx1"/>
                </a:solidFill>
                <a:latin typeface="Cambria Math" panose="02040503050406030204" pitchFamily="18" charset="0"/>
                <a:ea typeface="楷体" panose="02010609060101010101" pitchFamily="49" charset="-122"/>
                <a:cs typeface="Cambria Math" panose="02040503050406030204" pitchFamily="18" charset="0"/>
                <a:sym typeface="+mn-ea"/>
              </a:rPr>
              <a:t>，</a:t>
            </a:r>
            <a:r>
              <a:rPr 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若整式方程的根</a:t>
            </a:r>
            <a:r>
              <a:rPr lang="zh-CN"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使得</a:t>
            </a:r>
            <a:r>
              <a:rPr lang="zh-CN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原分式方程的分母为</a:t>
            </a:r>
            <a:r>
              <a:rPr lang="en-US" altLang="zh-CN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0</a:t>
            </a:r>
            <a:r>
              <a:rPr lang="zh-CN" sz="2800" b="1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则这个根称为原分式方程的</a:t>
            </a:r>
            <a:r>
              <a:rPr lang="zh-CN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增根</a:t>
            </a:r>
            <a:r>
              <a:rPr lang="en-US" sz="2800" b="1"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.</a:t>
            </a:r>
            <a:endParaRPr lang="en-US" sz="2800" b="1">
              <a:latin typeface="黑体" panose="02010609060101010101" charset="-122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>
            <p:custDataLst>
              <p:tags r:id="rId8"/>
            </p:custDataLst>
          </p:nvPr>
        </p:nvSpPr>
        <p:spPr>
          <a:xfrm>
            <a:off x="1125855" y="3632835"/>
            <a:ext cx="9347200" cy="11684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sz="2800" b="1"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增根产生的原因：</a:t>
            </a:r>
            <a:endParaRPr sz="2800" b="1">
              <a:latin typeface="黑体" panose="02010609060101010101" charset="-122"/>
              <a:ea typeface="黑体" panose="02010609060101010101" charset="-122"/>
              <a:cs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去分母时，在分式方程的两边同乘了</a:t>
            </a:r>
            <a:r>
              <a:rPr sz="28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使分母为0的代数式</a:t>
            </a:r>
            <a:r>
              <a:rPr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.</a:t>
            </a:r>
            <a:endParaRPr sz="2800" b="1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5" dur="80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6" dur="80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80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2291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组合 43"/>
          <p:cNvGrpSpPr/>
          <p:nvPr>
            <p:custDataLst>
              <p:tags r:id="rId1"/>
            </p:custDataLst>
          </p:nvPr>
        </p:nvGrpSpPr>
        <p:grpSpPr>
          <a:xfrm>
            <a:off x="-237" y="184326"/>
            <a:ext cx="3085067" cy="614597"/>
            <a:chOff x="-237" y="179881"/>
            <a:chExt cx="3085067" cy="614597"/>
          </a:xfrm>
        </p:grpSpPr>
        <p:sp>
          <p:nvSpPr>
            <p:cNvPr id="3" name="矩形 2"/>
            <p:cNvSpPr/>
            <p:nvPr>
              <p:custDataLst>
                <p:tags r:id="rId2"/>
              </p:custDataLst>
            </p:nvPr>
          </p:nvSpPr>
          <p:spPr>
            <a:xfrm>
              <a:off x="548773" y="250723"/>
              <a:ext cx="1960880" cy="521970"/>
            </a:xfrm>
            <a:prstGeom prst="rect">
              <a:avLst/>
            </a:prstGeom>
            <a:solidFill>
              <a:srgbClr val="7CC9C9"/>
            </a:solidFill>
            <a:ln>
              <a:noFill/>
              <a:miter lim="800000"/>
            </a:ln>
          </p:spPr>
          <p:txBody>
            <a:bodyPr wrap="none" anchor="t" anchorCtr="0">
              <a:spAutoFit/>
            </a:bodyPr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2800" b="0" i="0" u="none" baseline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2800" b="0" i="0" u="none" baseline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2800" b="0" i="0" u="none" baseline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2800" b="0" i="0" u="none" baseline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2800" b="0" i="0" u="none" baseline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defRPr>
              </a:lvl5pPr>
            </a:lstStyle>
            <a:p>
              <a:pPr algn="l">
                <a:defRPr/>
              </a:pPr>
              <a:r>
                <a:rPr b="1">
                  <a:solidFill>
                    <a:srgbClr val="FF8021"/>
                  </a:solidFill>
                  <a:sym typeface="宋体" panose="02010600030101010101" pitchFamily="2" charset="-122"/>
                </a:rPr>
                <a:t>探索与交流</a:t>
              </a:r>
              <a:endParaRPr b="1">
                <a:solidFill>
                  <a:srgbClr val="FF802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46" name="矩形: 圆角 6"/>
            <p:cNvSpPr/>
            <p:nvPr>
              <p:custDataLst>
                <p:tags r:id="rId3"/>
              </p:custDataLst>
            </p:nvPr>
          </p:nvSpPr>
          <p:spPr>
            <a:xfrm>
              <a:off x="-237" y="194871"/>
              <a:ext cx="569863" cy="599607"/>
            </a:xfrm>
            <a:prstGeom prst="roundRect">
              <a:avLst>
                <a:gd name="adj" fmla="val 12649"/>
              </a:avLst>
            </a:prstGeom>
            <a:solidFill>
              <a:srgbClr val="F0C27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 sz="135">
                <a:solidFill>
                  <a:prstClr val="white"/>
                </a:solidFill>
              </a:endParaRPr>
            </a:p>
          </p:txBody>
        </p:sp>
        <p:sp>
          <p:nvSpPr>
            <p:cNvPr id="47" name="矩形: 圆角 8"/>
            <p:cNvSpPr/>
            <p:nvPr>
              <p:custDataLst>
                <p:tags r:id="rId4"/>
              </p:custDataLst>
            </p:nvPr>
          </p:nvSpPr>
          <p:spPr>
            <a:xfrm>
              <a:off x="219261" y="179881"/>
              <a:ext cx="95533" cy="599607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 sz="135">
                <a:solidFill>
                  <a:prstClr val="white"/>
                </a:solidFill>
              </a:endParaRPr>
            </a:p>
          </p:txBody>
        </p:sp>
        <p:sp>
          <p:nvSpPr>
            <p:cNvPr id="48" name="直角三角形 47"/>
            <p:cNvSpPr/>
            <p:nvPr>
              <p:custDataLst>
                <p:tags r:id="rId5"/>
              </p:custDataLst>
            </p:nvPr>
          </p:nvSpPr>
          <p:spPr>
            <a:xfrm flipV="1">
              <a:off x="2509643" y="250721"/>
              <a:ext cx="575187" cy="516193"/>
            </a:xfrm>
            <a:prstGeom prst="rtTriangle">
              <a:avLst/>
            </a:prstGeom>
            <a:solidFill>
              <a:srgbClr val="7CC9C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49159" name="Text Box 7"/>
              <p:cNvSpPr txBox="1">
                <a:spLocks noChangeArrowheads="1"/>
              </p:cNvSpPr>
              <p:nvPr>
                <p:custDataLst>
                  <p:tags r:id="rId6"/>
                </p:custDataLst>
              </p:nvPr>
            </p:nvSpPr>
            <p:spPr bwMode="auto">
              <a:xfrm>
                <a:off x="544830" y="932815"/>
                <a:ext cx="4694555" cy="70294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/>
            </p:spPr>
            <p:txBody>
              <a:bodyPr wrap="square">
                <a:spAutoFit/>
              </a:bodyPr>
              <a:lstStyle/>
              <a:p>
                <a:pPr marR="0" defTabSz="914400">
                  <a:buClrTx/>
                  <a:buSzTx/>
                  <a:buFontTx/>
                  <a:defRPr/>
                </a:pPr>
                <a:r>
                  <a:rPr kumimoji="0" lang="zh-CN" altLang="en-US" sz="2800" b="1" kern="1200" cap="none" spc="0" normalizeH="0" baseline="0" noProof="0" smtClean="0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解分式方程</a:t>
                </a:r>
                <a14:m>
                  <m:oMath xmlns:m="http://schemas.openxmlformats.org/officeDocument/2006/math">
                    <m:r>
                      <a:rPr kumimoji="0" lang="en-US" altLang="zh-CN" sz="2800" b="1" kern="1200" cap="none" spc="0" normalizeH="0" baseline="0" noProof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rPr>
                      <m:t>  </m:t>
                    </m:r>
                    <m:f>
                      <m:fPr>
                        <m:ctrlPr>
                          <a:rPr lang="en-US" sz="2800" b="1" noProof="0" smtClean="0">
                            <a:effectLst/>
                            <a:latin typeface="Times New Roman" panose="02020603050405020304" pitchFamily="18" charset="0"/>
                            <a:ea typeface="楷体" panose="02010609060101010101" pitchFamily="49" charset="-122"/>
                            <a:cs typeface="Times New Roman" panose="02020603050405020304" pitchFamily="18" charset="0"/>
                            <a:sym typeface="微软雅黑" panose="020B0503020204020204" charset="-122"/>
                          </a:rPr>
                        </m:ctrlPr>
                      </m:fPr>
                      <m:num>
                        <m:r>
                          <a:rPr lang="en-US" sz="2800" b="1" noProof="0" smtClean="0">
                            <a:effectLst/>
                            <a:latin typeface="Times New Roman" panose="02020603050405020304" pitchFamily="18" charset="0"/>
                            <a:ea typeface="楷体" panose="02010609060101010101" pitchFamily="49" charset="-122"/>
                            <a:cs typeface="Times New Roman" panose="02020603050405020304" pitchFamily="18" charset="0"/>
                            <a:sym typeface="微软雅黑" panose="020B0503020204020204" charset="-122"/>
                          </a:rPr>
                          <m:t>𝟏</m:t>
                        </m:r>
                      </m:num>
                      <m:den>
                        <m:r>
                          <a:rPr lang="en-US" sz="2800" b="1" noProof="0" smtClean="0">
                            <a:effectLst/>
                            <a:latin typeface="Times New Roman" panose="02020603050405020304" pitchFamily="18" charset="0"/>
                            <a:ea typeface="楷体" panose="02010609060101010101" pitchFamily="49" charset="-122"/>
                            <a:cs typeface="Times New Roman" panose="02020603050405020304" pitchFamily="18" charset="0"/>
                            <a:sym typeface="微软雅黑" panose="020B0503020204020204" charset="-122"/>
                          </a:rPr>
                          <m:t>𝒙</m:t>
                        </m:r>
                        <m:r>
                          <a:rPr lang="en-US" sz="2800" b="1" noProof="0" smtClean="0">
                            <a:effectLst/>
                            <a:latin typeface="Times New Roman" panose="02020603050405020304" pitchFamily="18" charset="0"/>
                            <a:ea typeface="楷体" panose="02010609060101010101" pitchFamily="49" charset="-122"/>
                            <a:cs typeface="Times New Roman" panose="02020603050405020304" pitchFamily="18" charset="0"/>
                            <a:sym typeface="微软雅黑" panose="020B0503020204020204" charset="-122"/>
                          </a:rPr>
                          <m:t>－</m:t>
                        </m:r>
                        <m:r>
                          <a:rPr lang="en-US" sz="2800" b="1" noProof="0" smtClean="0">
                            <a:effectLst/>
                            <a:latin typeface="Times New Roman" panose="02020603050405020304" pitchFamily="18" charset="0"/>
                            <a:ea typeface="楷体" panose="02010609060101010101" pitchFamily="49" charset="-122"/>
                            <a:cs typeface="Times New Roman" panose="02020603050405020304" pitchFamily="18" charset="0"/>
                            <a:sym typeface="微软雅黑" panose="020B0503020204020204" charset="-122"/>
                          </a:rPr>
                          <m:t>𝟐</m:t>
                        </m:r>
                      </m:den>
                    </m:f>
                    <m:r>
                      <a:rPr lang="en-US" sz="2800" b="1" noProof="0" smtClean="0"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  <a:sym typeface="微软雅黑" panose="020B0503020204020204" charset="-122"/>
                      </a:rPr>
                      <m:t>＝</m:t>
                    </m:r>
                    <m:f>
                      <m:fPr>
                        <m:ctrlPr>
                          <a:rPr lang="en-US" sz="2800" b="1" noProof="0" smtClean="0">
                            <a:effectLst/>
                            <a:latin typeface="Times New Roman" panose="02020603050405020304" pitchFamily="18" charset="0"/>
                            <a:ea typeface="楷体" panose="02010609060101010101" pitchFamily="49" charset="-122"/>
                            <a:cs typeface="Times New Roman" panose="02020603050405020304" pitchFamily="18" charset="0"/>
                            <a:sym typeface="微软雅黑" panose="020B0503020204020204" charset="-122"/>
                          </a:rPr>
                        </m:ctrlPr>
                      </m:fPr>
                      <m:num>
                        <m:r>
                          <a:rPr lang="en-US" sz="2800" b="1" noProof="0" smtClean="0">
                            <a:effectLst/>
                            <a:latin typeface="Times New Roman" panose="02020603050405020304" pitchFamily="18" charset="0"/>
                            <a:ea typeface="楷体" panose="02010609060101010101" pitchFamily="49" charset="-122"/>
                            <a:cs typeface="Times New Roman" panose="02020603050405020304" pitchFamily="18" charset="0"/>
                            <a:sym typeface="微软雅黑" panose="020B0503020204020204" charset="-122"/>
                          </a:rPr>
                          <m:t>𝟏</m:t>
                        </m:r>
                        <m:r>
                          <a:rPr lang="en-US" sz="2800" b="1" noProof="0" smtClean="0">
                            <a:effectLst/>
                            <a:latin typeface="Times New Roman" panose="02020603050405020304" pitchFamily="18" charset="0"/>
                            <a:ea typeface="楷体" panose="02010609060101010101" pitchFamily="49" charset="-122"/>
                            <a:cs typeface="Times New Roman" panose="02020603050405020304" pitchFamily="18" charset="0"/>
                            <a:sym typeface="微软雅黑" panose="020B0503020204020204" charset="-122"/>
                          </a:rPr>
                          <m:t>－</m:t>
                        </m:r>
                        <m:r>
                          <a:rPr lang="en-US" sz="2800" b="1" noProof="0" smtClean="0">
                            <a:effectLst/>
                            <a:latin typeface="Times New Roman" panose="02020603050405020304" pitchFamily="18" charset="0"/>
                            <a:ea typeface="楷体" panose="02010609060101010101" pitchFamily="49" charset="-122"/>
                            <a:cs typeface="Times New Roman" panose="02020603050405020304" pitchFamily="18" charset="0"/>
                            <a:sym typeface="微软雅黑" panose="020B0503020204020204" charset="-122"/>
                          </a:rPr>
                          <m:t>𝒙</m:t>
                        </m:r>
                      </m:num>
                      <m:den>
                        <m:r>
                          <a:rPr lang="en-US" sz="2800" b="1" noProof="0" smtClean="0">
                            <a:effectLst/>
                            <a:latin typeface="Times New Roman" panose="02020603050405020304" pitchFamily="18" charset="0"/>
                            <a:ea typeface="楷体" panose="02010609060101010101" pitchFamily="49" charset="-122"/>
                            <a:cs typeface="Times New Roman" panose="02020603050405020304" pitchFamily="18" charset="0"/>
                            <a:sym typeface="微软雅黑" panose="020B0503020204020204" charset="-122"/>
                          </a:rPr>
                          <m:t>𝟐</m:t>
                        </m:r>
                        <m:r>
                          <a:rPr lang="en-US" sz="2800" b="1" noProof="0" smtClean="0">
                            <a:effectLst/>
                            <a:latin typeface="Times New Roman" panose="02020603050405020304" pitchFamily="18" charset="0"/>
                            <a:ea typeface="楷体" panose="02010609060101010101" pitchFamily="49" charset="-122"/>
                            <a:cs typeface="Times New Roman" panose="02020603050405020304" pitchFamily="18" charset="0"/>
                            <a:sym typeface="微软雅黑" panose="020B0503020204020204" charset="-122"/>
                          </a:rPr>
                          <m:t>－</m:t>
                        </m:r>
                        <m:r>
                          <a:rPr lang="en-US" sz="2800" b="1" noProof="0" smtClean="0">
                            <a:effectLst/>
                            <a:latin typeface="Times New Roman" panose="02020603050405020304" pitchFamily="18" charset="0"/>
                            <a:ea typeface="楷体" panose="02010609060101010101" pitchFamily="49" charset="-122"/>
                            <a:cs typeface="Times New Roman" panose="02020603050405020304" pitchFamily="18" charset="0"/>
                            <a:sym typeface="微软雅黑" panose="020B0503020204020204" charset="-122"/>
                          </a:rPr>
                          <m:t>𝒙</m:t>
                        </m:r>
                      </m:den>
                    </m:f>
                    <m:r>
                      <a:rPr lang="en-US" sz="2800" b="1" noProof="0" smtClean="0"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  <a:sym typeface="微软雅黑" panose="020B0503020204020204" charset="-122"/>
                      </a:rPr>
                      <m:t>－</m:t>
                    </m:r>
                    <m:r>
                      <a:rPr lang="en-US" sz="2800" b="1" noProof="0" smtClean="0"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  <a:sym typeface="微软雅黑" panose="020B0503020204020204" charset="-122"/>
                      </a:rPr>
                      <m:t>𝟑</m:t>
                    </m:r>
                  </m:oMath>
                </a14:m>
                <a:endParaRPr kumimoji="0" lang="zh-CN" altLang="en-US" sz="2800" b="1" kern="1200" cap="none" spc="0" normalizeH="0" baseline="0" noProof="0" smtClean="0"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49159" name="Text Box 7"/>
              <p:cNvSpPr txBox="1">
                <a:spLocks noRot="1" noChangeAspect="1" noMove="1" noResize="1" noEditPoints="1" noAdjustHandles="1" noChangeArrowheads="1" noChangeShapeType="1" noTextEdit="1"/>
              </p:cNvSpPr>
              <p:nvPr>
                <p:custDataLst>
                  <p:tags r:id="rId7"/>
                </p:custDataLst>
              </p:nvPr>
            </p:nvSpPr>
            <p:spPr bwMode="auto">
              <a:xfrm>
                <a:off x="544830" y="932815"/>
                <a:ext cx="4694555" cy="702945"/>
              </a:xfrm>
              <a:prstGeom prst="rect">
                <a:avLst/>
              </a:prstGeom>
              <a:blipFill rotWithShape="1">
                <a:blip r:embed="rId8"/>
                <a:stretch>
                  <a:fillRect/>
                </a:stretch>
              </a:blipFill>
              <a:ln w="9525">
                <a:noFill/>
                <a:miter lim="800000"/>
              </a:ln>
              <a:effectLst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9162" name="Text Box 10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794385" y="1803400"/>
            <a:ext cx="4537075" cy="10763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defRPr/>
            </a:pPr>
            <a:r>
              <a:rPr kumimoji="0" lang="zh-CN" altLang="en-US" sz="2800" b="1" kern="1200" cap="none" spc="0" normalizeH="0" baseline="0" noProof="0" smtClean="0"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解：</a:t>
            </a:r>
            <a:r>
              <a:rPr kumimoji="0" lang="zh-CN" altLang="en-US" sz="2800" b="1" kern="1200" cap="none" spc="0" normalizeH="0" baseline="0" noProof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方程两边同乘</a:t>
            </a:r>
            <a:r>
              <a:rPr lang="en-US" altLang="zh-CN" sz="2800" b="1" spc="-10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(</a:t>
            </a:r>
            <a:r>
              <a:rPr lang="en-US" altLang="zh-CN" sz="2800" b="1" i="1" spc="-10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x</a:t>
            </a:r>
            <a:r>
              <a:rPr lang="en-US" altLang="zh-CN" sz="2800" b="1" spc="-100">
                <a:solidFill>
                  <a:srgbClr val="FF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-</a:t>
            </a:r>
            <a:r>
              <a:rPr lang="en-US" altLang="zh-CN" sz="2800" b="1" spc="-10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2)</a:t>
            </a:r>
            <a:r>
              <a:rPr lang="zh-CN" altLang="en-US" sz="2400" b="1" spc="-10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，得</a:t>
            </a:r>
            <a:endParaRPr lang="zh-CN" altLang="en-US" sz="2400" b="1" spc="-100">
              <a:solidFill>
                <a:srgbClr val="FF0000"/>
              </a:solidFill>
              <a:uFillTx/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+mn-ea"/>
            </a:endParaRPr>
          </a:p>
          <a:p>
            <a:pPr marR="0" defTabSz="914400">
              <a:spcBef>
                <a:spcPct val="50000"/>
              </a:spcBef>
              <a:buClrTx/>
              <a:buSzTx/>
              <a:buFontTx/>
              <a:defRPr/>
            </a:pPr>
            <a:endParaRPr kumimoji="0" lang="zh-CN" altLang="en-US" sz="2400" b="1" kern="1200" cap="none" spc="-100" normalizeH="0" baseline="0" noProof="0" smtClean="0">
              <a:solidFill>
                <a:srgbClr val="FF0000"/>
              </a:solidFill>
              <a:effectLst/>
              <a:uFillTx/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49179" name="Text Box 27"/>
          <p:cNvSpPr txBox="1"/>
          <p:nvPr>
            <p:custDataLst>
              <p:tags r:id="rId10"/>
            </p:custDataLst>
          </p:nvPr>
        </p:nvSpPr>
        <p:spPr>
          <a:xfrm>
            <a:off x="2451100" y="2357755"/>
            <a:ext cx="362331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1=</a:t>
            </a:r>
            <a:r>
              <a:rPr lang="en-US" altLang="zh-CN" sz="2800" b="1" i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x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-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1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-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3</a:t>
            </a:r>
            <a:r>
              <a:rPr lang="en-US" altLang="zh-CN" sz="2800" b="1" spc="-10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(</a:t>
            </a:r>
            <a:r>
              <a:rPr lang="en-US" altLang="zh-CN" sz="2800" b="1" i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x</a:t>
            </a:r>
            <a:r>
              <a:rPr lang="en-US" altLang="zh-CN" sz="2800" b="1" spc="-100">
                <a:solidFill>
                  <a:srgbClr val="FF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-2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)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</a:t>
            </a:r>
            <a:endParaRPr lang="en-US" altLang="zh-CN" sz="2800" b="1">
              <a:solidFill>
                <a:srgbClr val="FF0000"/>
              </a:solidFill>
              <a:effectLst/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3" name="Text Box 27"/>
          <p:cNvSpPr txBox="1"/>
          <p:nvPr>
            <p:custDataLst>
              <p:tags r:id="rId11"/>
            </p:custDataLst>
          </p:nvPr>
        </p:nvSpPr>
        <p:spPr>
          <a:xfrm>
            <a:off x="2992120" y="2879725"/>
            <a:ext cx="104013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2800" b="1" i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=2    </a:t>
            </a:r>
            <a:endParaRPr lang="en-US" altLang="zh-CN" sz="2800" b="1">
              <a:solidFill>
                <a:srgbClr val="FF0000"/>
              </a:solidFill>
              <a:effectLst/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" name="Text Box 10"/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1103630" y="3429000"/>
            <a:ext cx="5300345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defRPr/>
            </a:pPr>
            <a:r>
              <a:rPr kumimoji="0" lang="zh-CN" sz="2800" b="1" kern="1200" cap="none" spc="0" normalizeH="0" baseline="0" noProof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检验：</a:t>
            </a:r>
            <a:r>
              <a:rPr kumimoji="0" lang="zh-CN" sz="2800" b="1" kern="1200" cap="none" spc="0" normalizeH="0" baseline="0" noProof="0" smtClean="0">
                <a:solidFill>
                  <a:srgbClr val="FF00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∵</a:t>
            </a:r>
            <a:r>
              <a:rPr kumimoji="0" lang="zh-CN" sz="2800" b="1" kern="1200" cap="none" spc="0" normalizeH="0" baseline="0" noProof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en-US" altLang="zh-CN" sz="2800" b="1" i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x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=2</a:t>
            </a:r>
            <a:r>
              <a:rPr lang="zh-CN" altLang="en-US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时，</a:t>
            </a:r>
            <a:r>
              <a:rPr lang="en-US" altLang="zh-CN" sz="2800" b="1" i="1" spc="-10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x</a:t>
            </a:r>
            <a:r>
              <a:rPr lang="en-US" altLang="zh-CN" sz="2800" b="1" spc="-100">
                <a:solidFill>
                  <a:srgbClr val="FF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-2</a:t>
            </a:r>
            <a:r>
              <a:rPr lang="en-US" altLang="zh-CN" sz="2800" b="1" spc="-10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=0</a:t>
            </a:r>
            <a:r>
              <a:rPr kumimoji="0" lang="zh-CN" sz="2800" b="1" kern="1200" cap="none" spc="0" normalizeH="0" baseline="0" noProof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endParaRPr kumimoji="0" lang="en-US" altLang="zh-CN" sz="2800" b="1" kern="1200" cap="none" spc="0" normalizeH="0" baseline="0" noProof="0" smtClean="0">
              <a:solidFill>
                <a:srgbClr val="FF0000"/>
              </a:solidFill>
              <a:effectLst/>
              <a:uFillTx/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4" name="Text Box 27"/>
          <p:cNvSpPr txBox="1"/>
          <p:nvPr>
            <p:custDataLst>
              <p:tags r:id="rId13"/>
            </p:custDataLst>
          </p:nvPr>
        </p:nvSpPr>
        <p:spPr>
          <a:xfrm>
            <a:off x="2165985" y="4048760"/>
            <a:ext cx="439293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∴ </a:t>
            </a:r>
            <a:r>
              <a:rPr lang="en-US" altLang="zh-CN" sz="2800" b="1" i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=2</a:t>
            </a:r>
            <a:r>
              <a:rPr lang="zh-CN" altLang="en-US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是增根，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en-US" altLang="zh-CN" sz="2800" b="1">
              <a:solidFill>
                <a:srgbClr val="FF0000"/>
              </a:solidFill>
              <a:effectLst/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Text Box 27"/>
          <p:cNvSpPr txBox="1"/>
          <p:nvPr>
            <p:custDataLst>
              <p:tags r:id="rId14"/>
            </p:custDataLst>
          </p:nvPr>
        </p:nvSpPr>
        <p:spPr>
          <a:xfrm>
            <a:off x="2165985" y="4697730"/>
            <a:ext cx="439293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∴ </a:t>
            </a:r>
            <a:r>
              <a:rPr lang="zh-CN" altLang="en-US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原方程无解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. </a:t>
            </a:r>
            <a:endParaRPr lang="en-US" altLang="zh-CN" sz="2800" b="1">
              <a:solidFill>
                <a:srgbClr val="FF0000"/>
              </a:solidFill>
              <a:effectLst/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8" name="文本框 27"/>
          <p:cNvSpPr txBox="1"/>
          <p:nvPr>
            <p:custDataLst>
              <p:tags r:id="rId15"/>
            </p:custDataLst>
          </p:nvPr>
        </p:nvSpPr>
        <p:spPr>
          <a:xfrm>
            <a:off x="5781040" y="2459355"/>
            <a:ext cx="416306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400" b="1">
                <a:solidFill>
                  <a:srgbClr val="3333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一化</a:t>
            </a:r>
            <a:r>
              <a:rPr lang="en-US" altLang="zh-CN" sz="2400" b="1">
                <a:solidFill>
                  <a:srgbClr val="3333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</a:t>
            </a:r>
            <a:r>
              <a:rPr lang="zh-CN" altLang="en-US" sz="2400" b="1">
                <a:solidFill>
                  <a:srgbClr val="3333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化分式方程为整式方程</a:t>
            </a:r>
            <a:r>
              <a:rPr lang="en-US" altLang="zh-CN" sz="2400" b="1">
                <a:solidFill>
                  <a:srgbClr val="3333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)</a:t>
            </a:r>
            <a:endParaRPr lang="en-US" altLang="zh-CN" sz="2400" b="1">
              <a:solidFill>
                <a:srgbClr val="3333CC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9" name="文本框 28"/>
          <p:cNvSpPr txBox="1"/>
          <p:nvPr>
            <p:custDataLst>
              <p:tags r:id="rId16"/>
            </p:custDataLst>
          </p:nvPr>
        </p:nvSpPr>
        <p:spPr>
          <a:xfrm>
            <a:off x="5781040" y="2878455"/>
            <a:ext cx="324485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rgbClr val="3333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二解</a:t>
            </a:r>
            <a:r>
              <a:rPr lang="zh-CN" altLang="en-US" sz="2400" b="1">
                <a:solidFill>
                  <a:srgbClr val="3333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(</a:t>
            </a:r>
            <a:r>
              <a:rPr lang="zh-CN" altLang="en-US" sz="2400" b="1">
                <a:solidFill>
                  <a:srgbClr val="3333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得到的整式方程</a:t>
            </a:r>
            <a:r>
              <a:rPr lang="zh-CN" altLang="en-US" sz="2400" b="1">
                <a:solidFill>
                  <a:srgbClr val="3333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)</a:t>
            </a:r>
            <a:endParaRPr lang="zh-CN" altLang="en-US" sz="2400" b="1">
              <a:solidFill>
                <a:srgbClr val="3333CC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30" name="文本框 29"/>
          <p:cNvSpPr txBox="1"/>
          <p:nvPr>
            <p:custDataLst>
              <p:tags r:id="rId17"/>
            </p:custDataLst>
          </p:nvPr>
        </p:nvSpPr>
        <p:spPr>
          <a:xfrm>
            <a:off x="5768817" y="3461068"/>
            <a:ext cx="385064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rgbClr val="3333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三验</a:t>
            </a:r>
            <a:r>
              <a:rPr lang="zh-CN" altLang="en-US" sz="2400" b="1">
                <a:solidFill>
                  <a:srgbClr val="3333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(</a:t>
            </a:r>
            <a:r>
              <a:rPr lang="zh-CN" altLang="en-US" sz="2400" b="1">
                <a:solidFill>
                  <a:srgbClr val="3333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代入</a:t>
            </a:r>
            <a:r>
              <a:rPr lang="zh-CN" altLang="en-US" sz="2400" b="1">
                <a:solidFill>
                  <a:srgbClr val="3333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最简公分母</a:t>
            </a:r>
            <a:r>
              <a:rPr lang="zh-CN" altLang="en-US" sz="2400" b="1">
                <a:solidFill>
                  <a:srgbClr val="3333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检验</a:t>
            </a:r>
            <a:r>
              <a:rPr lang="zh-CN" altLang="en-US" sz="2400" b="1">
                <a:solidFill>
                  <a:srgbClr val="3333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)</a:t>
            </a:r>
            <a:endParaRPr lang="zh-CN" altLang="en-US" sz="2400" b="1">
              <a:solidFill>
                <a:srgbClr val="3333CC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31" name="文本框 30"/>
          <p:cNvSpPr txBox="1"/>
          <p:nvPr>
            <p:custDataLst>
              <p:tags r:id="rId18"/>
            </p:custDataLst>
          </p:nvPr>
        </p:nvSpPr>
        <p:spPr>
          <a:xfrm>
            <a:off x="5810250" y="4668520"/>
            <a:ext cx="110109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rgbClr val="3333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四</a:t>
            </a:r>
            <a:r>
              <a:rPr lang="zh-CN" altLang="en-US" sz="2400" b="1">
                <a:solidFill>
                  <a:srgbClr val="3333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结论</a:t>
            </a:r>
            <a:endParaRPr lang="zh-CN" altLang="en-US" sz="2400" b="1">
              <a:solidFill>
                <a:srgbClr val="3333CC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grpSp>
        <p:nvGrpSpPr>
          <p:cNvPr id="6" name="组合 5"/>
          <p:cNvGrpSpPr/>
          <p:nvPr>
            <p:custDataLst>
              <p:tags r:id="rId19"/>
            </p:custDataLst>
          </p:nvPr>
        </p:nvGrpSpPr>
        <p:grpSpPr>
          <a:xfrm>
            <a:off x="7127875" y="100330"/>
            <a:ext cx="4034155" cy="2359025"/>
            <a:chOff x="6315" y="3255"/>
            <a:chExt cx="5155" cy="4290"/>
          </a:xfrm>
        </p:grpSpPr>
        <p:pic>
          <p:nvPicPr>
            <p:cNvPr id="10" name="图片 9" descr="image"/>
            <p:cNvPicPr>
              <a:picLocks noChangeAspect="1"/>
            </p:cNvPicPr>
            <p:nvPr>
              <p:custDataLst>
                <p:tags r:id="rId20"/>
              </p:custDataLst>
            </p:nvPr>
          </p:nvPicPr>
          <p:blipFill>
            <a:blip r:embed="rId21"/>
            <a:srcRect l="14222" t="14880" r="14546" b="25833"/>
            <a:stretch>
              <a:fillRect/>
            </a:stretch>
          </p:blipFill>
          <p:spPr>
            <a:xfrm>
              <a:off x="6315" y="3255"/>
              <a:ext cx="5155" cy="4290"/>
            </a:xfrm>
            <a:prstGeom prst="rect">
              <a:avLst/>
            </a:prstGeom>
          </p:spPr>
        </p:pic>
        <p:sp>
          <p:nvSpPr>
            <p:cNvPr id="130" name="文本框 129"/>
            <p:cNvSpPr txBox="1"/>
            <p:nvPr>
              <p:custDataLst>
                <p:tags r:id="rId22"/>
              </p:custDataLst>
            </p:nvPr>
          </p:nvSpPr>
          <p:spPr>
            <a:xfrm>
              <a:off x="7281" y="4568"/>
              <a:ext cx="3898" cy="2199"/>
            </a:xfrm>
            <a:prstGeom prst="rect">
              <a:avLst/>
            </a:prstGeom>
            <a:noFill/>
          </p:spPr>
          <p:txBody>
            <a:bodyPr wrap="square" rtlCol="0" anchor="ctr" anchorCtr="0"/>
            <a:lstStyle/>
            <a:p>
              <a:pPr>
                <a:lnSpc>
                  <a:spcPct val="140000"/>
                </a:lnSpc>
              </a:pPr>
              <a:r>
                <a:rPr lang="zh-CN" altLang="en-US" sz="2000" b="1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  <a:cs typeface="等线" panose="02010600030101010101" charset="-122"/>
                  <a:sym typeface="+mn-ea"/>
                </a:rPr>
                <a:t>验根有两种方法：</a:t>
              </a:r>
              <a:endParaRPr lang="zh-CN" altLang="en-US" sz="2000" b="1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endParaRPr>
            </a:p>
            <a:p>
              <a:pPr algn="l">
                <a:lnSpc>
                  <a:spcPct val="140000"/>
                </a:lnSpc>
              </a:pPr>
              <a:r>
                <a:rPr lang="zh-CN" altLang="en-US" sz="2000" b="1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  <a:cs typeface="等线" panose="02010600030101010101" charset="-122"/>
                  <a:sym typeface="+mn-ea"/>
                </a:rPr>
                <a:t>第一种代入</a:t>
              </a:r>
              <a:r>
                <a:rPr lang="zh-CN" altLang="en-US" sz="2000" b="1">
                  <a:solidFill>
                    <a:srgbClr val="FF0000"/>
                  </a:solidFill>
                  <a:latin typeface="等线" panose="02010600030101010101" charset="-122"/>
                  <a:ea typeface="等线" panose="02010600030101010101" charset="-122"/>
                  <a:cs typeface="等线" panose="02010600030101010101" charset="-122"/>
                  <a:sym typeface="+mn-ea"/>
                </a:rPr>
                <a:t>原分式方程</a:t>
              </a:r>
              <a:r>
                <a:rPr lang="zh-CN" altLang="en-US" sz="2000" b="1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  <a:cs typeface="等线" panose="02010600030101010101" charset="-122"/>
                  <a:sym typeface="+mn-ea"/>
                </a:rPr>
                <a:t>；</a:t>
              </a:r>
              <a:endParaRPr lang="en-US" altLang="zh-CN" sz="2000" b="1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endParaRPr>
            </a:p>
            <a:p>
              <a:pPr algn="l">
                <a:lnSpc>
                  <a:spcPct val="140000"/>
                </a:lnSpc>
              </a:pPr>
              <a:r>
                <a:rPr lang="zh-CN" altLang="en-US" sz="2000" b="1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  <a:cs typeface="等线" panose="02010600030101010101" charset="-122"/>
                  <a:sym typeface="+mn-ea"/>
                </a:rPr>
                <a:t>第二种代入</a:t>
              </a:r>
              <a:r>
                <a:rPr lang="zh-CN" altLang="en-US" sz="2000" b="1">
                  <a:solidFill>
                    <a:srgbClr val="FF0000"/>
                  </a:solidFill>
                  <a:latin typeface="等线" panose="02010600030101010101" charset="-122"/>
                  <a:ea typeface="等线" panose="02010600030101010101" charset="-122"/>
                  <a:cs typeface="等线" panose="02010600030101010101" charset="-122"/>
                  <a:sym typeface="+mn-ea"/>
                </a:rPr>
                <a:t>最简公分母</a:t>
              </a:r>
              <a:r>
                <a:rPr lang="zh-CN" altLang="en-US" sz="2000" b="1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  <a:cs typeface="等线" panose="02010600030101010101" charset="-122"/>
                  <a:sym typeface="+mn-ea"/>
                </a:rPr>
                <a:t>．</a:t>
              </a:r>
              <a:endParaRPr lang="zh-CN" altLang="en-US" sz="2000" b="1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endParaRPr>
            </a:p>
            <a:p>
              <a:pPr>
                <a:lnSpc>
                  <a:spcPct val="140000"/>
                </a:lnSpc>
              </a:pPr>
              <a:r>
                <a:rPr lang="zh-CN" altLang="en-US" sz="2000" b="1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  <a:cs typeface="等线" panose="02010600030101010101" charset="-122"/>
                  <a:sym typeface="+mn-ea"/>
                </a:rPr>
                <a:t>通常使用第二种方法</a:t>
              </a:r>
              <a:r>
                <a:rPr lang="en-US" altLang="zh-CN" sz="2000" b="1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  <a:cs typeface="等线" panose="02010600030101010101" charset="-122"/>
                  <a:sym typeface="+mn-ea"/>
                </a:rPr>
                <a:t>.</a:t>
              </a:r>
              <a:endParaRPr lang="en-US" altLang="zh-CN" sz="2000" b="1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+mn-ea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" grpId="0"/>
      <p:bldP spid="5" grpId="0"/>
      <p:bldP spid="28" grpId="0"/>
      <p:bldP spid="29" grpId="0"/>
      <p:bldP spid="30" grpId="0"/>
      <p:bldP spid="3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>
            <p:custDataLst>
              <p:tags r:id="rId1"/>
            </p:custDataLst>
          </p:nvPr>
        </p:nvGrpSpPr>
        <p:grpSpPr>
          <a:xfrm>
            <a:off x="-237" y="179881"/>
            <a:ext cx="2729467" cy="614597"/>
            <a:chOff x="-237" y="179881"/>
            <a:chExt cx="2729467" cy="614597"/>
          </a:xfrm>
        </p:grpSpPr>
        <p:sp>
          <p:nvSpPr>
            <p:cNvPr id="7" name="矩形 6"/>
            <p:cNvSpPr/>
            <p:nvPr>
              <p:custDataLst>
                <p:tags r:id="rId2"/>
              </p:custDataLst>
            </p:nvPr>
          </p:nvSpPr>
          <p:spPr>
            <a:xfrm>
              <a:off x="548773" y="250723"/>
              <a:ext cx="1605280" cy="521970"/>
            </a:xfrm>
            <a:prstGeom prst="rect">
              <a:avLst/>
            </a:prstGeom>
            <a:solidFill>
              <a:srgbClr val="7CC9C9"/>
            </a:solidFill>
            <a:ln>
              <a:noFill/>
              <a:miter lim="800000"/>
            </a:ln>
          </p:spPr>
          <p:txBody>
            <a:bodyPr wrap="none" anchor="t" anchorCtr="0">
              <a:spAutoFit/>
            </a:bodyPr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2800" b="0" i="0" u="none" baseline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2800" b="0" i="0" u="none" baseline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2800" b="0" i="0" u="none" baseline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2800" b="0" i="0" u="none" baseline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2800" b="0" i="0" u="none" baseline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defRPr>
              </a:lvl5pPr>
            </a:lstStyle>
            <a:p>
              <a:pPr>
                <a:defRPr/>
              </a:pPr>
              <a:r>
                <a:rPr lang="zh-CN" altLang="en-US" b="1">
                  <a:solidFill>
                    <a:srgbClr val="FF8021"/>
                  </a:solidFill>
                  <a:sym typeface="宋体" panose="02010600030101010101" pitchFamily="2" charset="-122"/>
                </a:rPr>
                <a:t>新知巩固</a:t>
              </a:r>
              <a:endParaRPr lang="zh-CN" altLang="en-US" b="1">
                <a:solidFill>
                  <a:srgbClr val="FF802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1" name="矩形: 圆角 6"/>
            <p:cNvSpPr/>
            <p:nvPr>
              <p:custDataLst>
                <p:tags r:id="rId3"/>
              </p:custDataLst>
            </p:nvPr>
          </p:nvSpPr>
          <p:spPr>
            <a:xfrm>
              <a:off x="-237" y="194871"/>
              <a:ext cx="569863" cy="599607"/>
            </a:xfrm>
            <a:prstGeom prst="roundRect">
              <a:avLst>
                <a:gd name="adj" fmla="val 12649"/>
              </a:avLst>
            </a:prstGeom>
            <a:solidFill>
              <a:srgbClr val="F0C27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 sz="135">
                <a:solidFill>
                  <a:prstClr val="white"/>
                </a:solidFill>
              </a:endParaRPr>
            </a:p>
          </p:txBody>
        </p:sp>
        <p:sp>
          <p:nvSpPr>
            <p:cNvPr id="12" name="矩形: 圆角 8"/>
            <p:cNvSpPr/>
            <p:nvPr>
              <p:custDataLst>
                <p:tags r:id="rId4"/>
              </p:custDataLst>
            </p:nvPr>
          </p:nvSpPr>
          <p:spPr>
            <a:xfrm>
              <a:off x="219261" y="179881"/>
              <a:ext cx="95533" cy="599607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 sz="135">
                <a:solidFill>
                  <a:prstClr val="white"/>
                </a:solidFill>
              </a:endParaRPr>
            </a:p>
          </p:txBody>
        </p:sp>
        <p:sp>
          <p:nvSpPr>
            <p:cNvPr id="13" name="直角三角形 12"/>
            <p:cNvSpPr/>
            <p:nvPr>
              <p:custDataLst>
                <p:tags r:id="rId5"/>
              </p:custDataLst>
            </p:nvPr>
          </p:nvSpPr>
          <p:spPr>
            <a:xfrm flipV="1">
              <a:off x="2154043" y="250721"/>
              <a:ext cx="575187" cy="516193"/>
            </a:xfrm>
            <a:prstGeom prst="rtTriangle">
              <a:avLst/>
            </a:prstGeom>
            <a:solidFill>
              <a:srgbClr val="7CC9C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6" name="文本框 15"/>
          <p:cNvSpPr txBox="1"/>
          <p:nvPr>
            <p:custDataLst>
              <p:tags r:id="rId6"/>
            </p:custDataLst>
          </p:nvPr>
        </p:nvSpPr>
        <p:spPr>
          <a:xfrm>
            <a:off x="569595" y="983615"/>
            <a:ext cx="25019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  <a:sym typeface="+mn-ea"/>
              </a:rPr>
              <a:t>1.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  <a:sym typeface="+mn-ea"/>
              </a:rPr>
              <a:t>解下列方程：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  <a:cs typeface="微软雅黑" panose="020B0503020204020204" charset="-122"/>
              <a:sym typeface="+mn-ea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9159" name="Text Box 7"/>
              <p:cNvSpPr txBox="1">
                <a:spLocks noChangeArrowheads="1"/>
              </p:cNvSpPr>
              <p:nvPr>
                <p:custDataLst>
                  <p:tags r:id="rId7"/>
                </p:custDataLst>
              </p:nvPr>
            </p:nvSpPr>
            <p:spPr bwMode="auto">
              <a:xfrm>
                <a:off x="1780540" y="1642110"/>
                <a:ext cx="2391410" cy="70802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/>
            </p:spPr>
            <p:txBody>
              <a:bodyPr wrap="square">
                <a:spAutoFit/>
              </a:bodyPr>
              <a:lstStyle/>
              <a:p>
                <a:pPr marR="0" defTabSz="914400">
                  <a:buClrTx/>
                  <a:buSzTx/>
                  <a:buFontTx/>
                  <a:defRPr/>
                </a:pPr>
                <a:r>
                  <a:rPr kumimoji="0" lang="en-US" sz="2800" b="1" kern="1200" cap="none" spc="0" normalizeH="0" baseline="0" noProof="0" smtClean="0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(</a:t>
                </a:r>
                <a:r>
                  <a:rPr kumimoji="0" lang="en-US" altLang="zh-CN" sz="2800" b="1" kern="1200" cap="none" spc="0" normalizeH="0" baseline="0" noProof="0" smtClean="0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1)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楷体" panose="02010609060101010101" pitchFamily="49" charset="-122"/>
                            <a:cs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楷体" panose="02010609060101010101" pitchFamily="49" charset="-122"/>
                            <a:cs typeface="Cambria Math" panose="02040503050406030204" pitchFamily="18" charset="0"/>
                          </a:rPr>
                          <m:t>𝟒𝟎</m:t>
                        </m:r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MS Mincho" charset="0"/>
                            <a:cs typeface="Cambria Math" panose="02040503050406030204" pitchFamily="18" charset="0"/>
                          </a:rPr>
                          <m:t>+</m:t>
                        </m:r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楷体" panose="02010609060101010101" pitchFamily="49" charset="-122"/>
                            <a:cs typeface="Cambria Math" panose="02040503050406030204" pitchFamily="18" charset="0"/>
                          </a:rPr>
                          <m:t>𝒙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楷体" panose="02010609060101010101" pitchFamily="49" charset="-122"/>
                            <a:cs typeface="Cambria Math" panose="02040503050406030204" pitchFamily="18" charset="0"/>
                          </a:rPr>
                          <m:t>𝟏𝟎</m:t>
                        </m:r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楷体" panose="02010609060101010101" pitchFamily="49" charset="-122"/>
                            <a:cs typeface="Cambria Math" panose="02040503050406030204" pitchFamily="18" charset="0"/>
                          </a:rPr>
                          <m:t>𝒙</m:t>
                        </m:r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MS Mincho" charset="0"/>
                            <a:cs typeface="Cambria Math" panose="02040503050406030204" pitchFamily="18" charset="0"/>
                          </a:rPr>
                          <m:t>+</m:t>
                        </m:r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楷体" panose="02010609060101010101" pitchFamily="49" charset="-122"/>
                            <a:cs typeface="Cambria Math" panose="02040503050406030204" pitchFamily="18" charset="0"/>
                          </a:rPr>
                          <m:t>𝟒</m:t>
                        </m:r>
                      </m:den>
                    </m:f>
                  </m:oMath>
                </a14:m>
                <a:r>
                  <a:rPr kumimoji="0" lang="en-US" altLang="zh-CN" sz="2800" b="1" kern="1200" cap="none" spc="0" normalizeH="0" baseline="0" noProof="0" smtClean="0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楷体" panose="02010609060101010101" pitchFamily="49" charset="-122"/>
                            <a:cs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楷体" panose="02010609060101010101" pitchFamily="49" charset="-122"/>
                            <a:cs typeface="Cambria Math" panose="02040503050406030204" pitchFamily="18" charset="0"/>
                          </a:rPr>
                          <m:t>𝟕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楷体" panose="02010609060101010101" pitchFamily="49" charset="-122"/>
                            <a:cs typeface="Cambria Math" panose="02040503050406030204" pitchFamily="18" charset="0"/>
                          </a:rPr>
                          <m:t>𝟒</m:t>
                        </m:r>
                      </m:den>
                    </m:f>
                  </m:oMath>
                </a14:m>
                <a:endParaRPr kumimoji="0" lang="zh-CN" altLang="en-US" sz="2800" kern="1200" cap="none" spc="0" normalizeH="0" baseline="0" noProof="0" smtClean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49159" name="Text Box 7"/>
              <p:cNvSpPr txBox="1">
                <a:spLocks noRot="1" noChangeAspect="1" noMove="1" noResize="1" noEditPoints="1" noAdjustHandles="1" noChangeArrowheads="1" noChangeShapeType="1" noTextEdit="1"/>
              </p:cNvSpPr>
              <p:nvPr>
                <p:custDataLst>
                  <p:tags r:id="rId8"/>
                </p:custDataLst>
              </p:nvPr>
            </p:nvSpPr>
            <p:spPr bwMode="auto">
              <a:xfrm>
                <a:off x="1780540" y="1642110"/>
                <a:ext cx="2391410" cy="708025"/>
              </a:xfrm>
              <a:prstGeom prst="rect">
                <a:avLst/>
              </a:prstGeom>
              <a:blipFill rotWithShape="1">
                <a:blip r:embed="rId9"/>
                <a:stretch>
                  <a:fillRect/>
                </a:stretch>
              </a:blipFill>
              <a:ln w="9525">
                <a:noFill/>
                <a:miter lim="800000"/>
              </a:ln>
              <a:effectLst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1" name="文本框 40"/>
              <p:cNvSpPr txBox="1"/>
              <p:nvPr>
                <p:custDataLst>
                  <p:tags r:id="rId10"/>
                </p:custDataLst>
              </p:nvPr>
            </p:nvSpPr>
            <p:spPr bwMode="auto">
              <a:xfrm>
                <a:off x="5184140" y="1591310"/>
                <a:ext cx="3355340" cy="70294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/>
            </p:spPr>
            <p:txBody>
              <a:bodyPr wrap="square" rtlCol="0" anchor="t">
                <a:spAutoFit/>
              </a:bodyPr>
              <a:lstStyle/>
              <a:p>
                <a:pPr lvl="0" algn="l">
                  <a:buClrTx/>
                  <a:buSzTx/>
                  <a:buFontTx/>
                  <a:defRPr/>
                </a:pPr>
                <a:r>
                  <a:rPr lang="en-US" sz="2800" b="1" noProof="0" smtClean="0"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  <a:sym typeface="+mn-ea"/>
                  </a:rPr>
                  <a:t>(</a:t>
                </a:r>
                <a:r>
                  <a:rPr lang="en-US" altLang="zh-CN" sz="2800" b="1" noProof="0" smtClean="0"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  <a:sym typeface="+mn-ea"/>
                  </a:rPr>
                  <a:t>2)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800" b="1" noProof="0" smtClean="0">
                            <a:effectLst/>
                            <a:latin typeface="Times New Roman" panose="02020603050405020304" pitchFamily="18" charset="0"/>
                            <a:ea typeface="楷体" panose="02010609060101010101" pitchFamily="49" charset="-122"/>
                            <a:cs typeface="Times New Roman" panose="02020603050405020304" pitchFamily="18" charset="0"/>
                            <a:sym typeface="+mn-ea"/>
                          </a:rPr>
                        </m:ctrlPr>
                      </m:fPr>
                      <m:num>
                        <m:r>
                          <a:rPr lang="en-US" sz="2800" b="1" noProof="0" smtClean="0">
                            <a:effectLst/>
                            <a:latin typeface="Times New Roman" panose="02020603050405020304" pitchFamily="18" charset="0"/>
                            <a:ea typeface="楷体" panose="02010609060101010101" pitchFamily="49" charset="-122"/>
                            <a:cs typeface="Times New Roman" panose="02020603050405020304" pitchFamily="18" charset="0"/>
                            <a:sym typeface="+mn-ea"/>
                          </a:rPr>
                          <m:t>𝟏𝟐</m:t>
                        </m:r>
                      </m:num>
                      <m:den>
                        <m:r>
                          <a:rPr lang="en-US" sz="2800" b="1" noProof="0" smtClean="0">
                            <a:effectLst/>
                            <a:latin typeface="Times New Roman" panose="02020603050405020304" pitchFamily="18" charset="0"/>
                            <a:ea typeface="楷体" panose="02010609060101010101" pitchFamily="49" charset="-122"/>
                            <a:cs typeface="Times New Roman" panose="02020603050405020304" pitchFamily="18" charset="0"/>
                            <a:sym typeface="+mn-ea"/>
                          </a:rPr>
                          <m:t>𝒙</m:t>
                        </m:r>
                      </m:den>
                    </m:f>
                    <m:r>
                      <a:rPr lang="en-US" sz="2800" b="1" noProof="0" smtClean="0"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  <a:sym typeface="+mn-ea"/>
                      </a:rPr>
                      <m:t>=</m:t>
                    </m:r>
                    <m:f>
                      <m:fPr>
                        <m:ctrlPr>
                          <a:rPr lang="en-US" sz="2800" b="1" noProof="0" smtClean="0">
                            <a:effectLst/>
                            <a:latin typeface="Times New Roman" panose="02020603050405020304" pitchFamily="18" charset="0"/>
                            <a:ea typeface="楷体" panose="02010609060101010101" pitchFamily="49" charset="-122"/>
                            <a:cs typeface="Times New Roman" panose="02020603050405020304" pitchFamily="18" charset="0"/>
                            <a:sym typeface="+mn-ea"/>
                          </a:rPr>
                        </m:ctrlPr>
                      </m:fPr>
                      <m:num>
                        <m:r>
                          <a:rPr lang="en-US" sz="2800" b="1" noProof="0" smtClean="0">
                            <a:effectLst/>
                            <a:latin typeface="Times New Roman" panose="02020603050405020304" pitchFamily="18" charset="0"/>
                            <a:ea typeface="楷体" panose="02010609060101010101" pitchFamily="49" charset="-122"/>
                            <a:cs typeface="Times New Roman" panose="02020603050405020304" pitchFamily="18" charset="0"/>
                            <a:sym typeface="+mn-ea"/>
                          </a:rPr>
                          <m:t>𝟏𝟐</m:t>
                        </m:r>
                      </m:num>
                      <m:den>
                        <m:r>
                          <a:rPr lang="en-US" sz="2800" b="1" noProof="0" smtClean="0">
                            <a:effectLst/>
                            <a:latin typeface="Times New Roman" panose="02020603050405020304" pitchFamily="18" charset="0"/>
                            <a:ea typeface="楷体" panose="02010609060101010101" pitchFamily="49" charset="-122"/>
                            <a:cs typeface="Times New Roman" panose="02020603050405020304" pitchFamily="18" charset="0"/>
                            <a:sym typeface="+mn-ea"/>
                          </a:rPr>
                          <m:t>𝟓</m:t>
                        </m:r>
                        <m:r>
                          <a:rPr lang="en-US" sz="2800" b="1" noProof="0" smtClean="0">
                            <a:effectLst/>
                            <a:latin typeface="Times New Roman" panose="02020603050405020304" pitchFamily="18" charset="0"/>
                            <a:ea typeface="楷体" panose="02010609060101010101" pitchFamily="49" charset="-122"/>
                            <a:cs typeface="Times New Roman" panose="02020603050405020304" pitchFamily="18" charset="0"/>
                            <a:sym typeface="+mn-ea"/>
                          </a:rPr>
                          <m:t>𝒙</m:t>
                        </m:r>
                      </m:den>
                    </m:f>
                    <m:r>
                      <a:rPr lang="en-US" sz="2800" b="1" noProof="0" smtClean="0"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  <a:sym typeface="+mn-ea"/>
                      </a:rPr>
                      <m:t>+</m:t>
                    </m:r>
                    <m:r>
                      <a:rPr lang="en-US" sz="2800" b="1" noProof="0" smtClean="0"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  <a:sym typeface="+mn-ea"/>
                      </a:rPr>
                      <m:t>𝟐</m:t>
                    </m:r>
                  </m:oMath>
                </a14:m>
                <a:endParaRPr lang="en-US" sz="2800" b="1" noProof="0" smtClean="0">
                  <a:effectLst/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  <a:sym typeface="+mn-ea"/>
                </a:endParaRPr>
              </a:p>
            </p:txBody>
          </p:sp>
        </mc:Choice>
        <mc:Fallback>
          <p:sp>
            <p:nvSpPr>
              <p:cNvPr id="41" name="文本框 40"/>
              <p:cNvSpPr txBox="1">
                <a:spLocks noRot="1" noChangeAspect="1" noMove="1" noResize="1" noEditPoints="1" noAdjustHandles="1" noChangeArrowheads="1" noChangeShapeType="1" noTextEdit="1"/>
              </p:cNvSpPr>
              <p:nvPr>
                <p:custDataLst>
                  <p:tags r:id="rId11"/>
                </p:custDataLst>
              </p:nvPr>
            </p:nvSpPr>
            <p:spPr bwMode="auto">
              <a:xfrm>
                <a:off x="5184140" y="1591310"/>
                <a:ext cx="3355340" cy="702945"/>
              </a:xfrm>
              <a:prstGeom prst="rect">
                <a:avLst/>
              </a:prstGeom>
              <a:blipFill rotWithShape="1">
                <a:blip r:embed="rId12"/>
                <a:stretch>
                  <a:fillRect/>
                </a:stretch>
              </a:blipFill>
              <a:ln w="9525">
                <a:noFill/>
                <a:miter lim="800000"/>
              </a:ln>
              <a:effectLst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2" name="文本框 31"/>
              <p:cNvSpPr txBox="1"/>
              <p:nvPr>
                <p:custDataLst>
                  <p:tags r:id="rId13"/>
                </p:custDataLst>
              </p:nvPr>
            </p:nvSpPr>
            <p:spPr bwMode="auto">
              <a:xfrm>
                <a:off x="1765935" y="2545715"/>
                <a:ext cx="3237865" cy="70294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/>
            </p:spPr>
            <p:txBody>
              <a:bodyPr wrap="square" rtlCol="0" anchor="t">
                <a:spAutoFit/>
              </a:bodyPr>
              <a:lstStyle/>
              <a:p>
                <a:pPr lvl="0" algn="l">
                  <a:buClrTx/>
                  <a:buSzTx/>
                  <a:buFontTx/>
                  <a:defRPr/>
                </a:pPr>
                <a:r>
                  <a:rPr lang="en-US" sz="2800" b="1" noProof="0" smtClean="0"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  <a:sym typeface="+mn-ea"/>
                  </a:rPr>
                  <a:t>(3)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800" b="1" noProof="0" smtClean="0">
                            <a:effectLst/>
                            <a:latin typeface="Times New Roman" panose="02020603050405020304" pitchFamily="18" charset="0"/>
                            <a:ea typeface="楷体" panose="02010609060101010101" pitchFamily="49" charset="-122"/>
                            <a:cs typeface="Times New Roman" panose="02020603050405020304" pitchFamily="18" charset="0"/>
                            <a:sym typeface="+mn-ea"/>
                          </a:rPr>
                        </m:ctrlPr>
                      </m:fPr>
                      <m:num>
                        <m:r>
                          <a:rPr lang="en-US" sz="2800" b="1" noProof="0" smtClean="0">
                            <a:effectLst/>
                            <a:latin typeface="Times New Roman" panose="02020603050405020304" pitchFamily="18" charset="0"/>
                            <a:ea typeface="楷体" panose="02010609060101010101" pitchFamily="49" charset="-122"/>
                            <a:cs typeface="Times New Roman" panose="02020603050405020304" pitchFamily="18" charset="0"/>
                            <a:sym typeface="+mn-ea"/>
                          </a:rPr>
                          <m:t>𝒙</m:t>
                        </m:r>
                        <m:r>
                          <a:rPr lang="en-US" sz="2800" b="1" noProof="0" smtClean="0">
                            <a:effectLst/>
                            <a:latin typeface="Times New Roman" panose="02020603050405020304" pitchFamily="18" charset="0"/>
                            <a:ea typeface="楷体" panose="02010609060101010101" pitchFamily="49" charset="-122"/>
                            <a:cs typeface="Times New Roman" panose="02020603050405020304" pitchFamily="18" charset="0"/>
                            <a:sym typeface="+mn-ea"/>
                          </a:rPr>
                          <m:t>−</m:t>
                        </m:r>
                        <m:r>
                          <a:rPr lang="en-US" sz="2800" b="1" noProof="0" smtClean="0">
                            <a:effectLst/>
                            <a:latin typeface="Times New Roman" panose="02020603050405020304" pitchFamily="18" charset="0"/>
                            <a:ea typeface="楷体" panose="02010609060101010101" pitchFamily="49" charset="-122"/>
                            <a:cs typeface="Times New Roman" panose="02020603050405020304" pitchFamily="18" charset="0"/>
                            <a:sym typeface="+mn-ea"/>
                          </a:rPr>
                          <m:t>𝟐</m:t>
                        </m:r>
                      </m:num>
                      <m:den>
                        <m:r>
                          <a:rPr lang="en-US" sz="2800" b="1" noProof="0" smtClean="0">
                            <a:effectLst/>
                            <a:latin typeface="Times New Roman" panose="02020603050405020304" pitchFamily="18" charset="0"/>
                            <a:ea typeface="楷体" panose="02010609060101010101" pitchFamily="49" charset="-122"/>
                            <a:cs typeface="Times New Roman" panose="02020603050405020304" pitchFamily="18" charset="0"/>
                            <a:sym typeface="+mn-ea"/>
                          </a:rPr>
                          <m:t>𝒙</m:t>
                        </m:r>
                        <m:r>
                          <a:rPr lang="en-US" sz="2800" b="1" noProof="0" smtClean="0">
                            <a:effectLst/>
                            <a:latin typeface="Times New Roman" panose="02020603050405020304" pitchFamily="18" charset="0"/>
                            <a:ea typeface="楷体" panose="02010609060101010101" pitchFamily="49" charset="-122"/>
                            <a:cs typeface="Times New Roman" panose="02020603050405020304" pitchFamily="18" charset="0"/>
                            <a:sym typeface="+mn-ea"/>
                          </a:rPr>
                          <m:t>+</m:t>
                        </m:r>
                        <m:r>
                          <a:rPr lang="en-US" sz="2800" b="1" noProof="0" smtClean="0">
                            <a:effectLst/>
                            <a:latin typeface="Times New Roman" panose="02020603050405020304" pitchFamily="18" charset="0"/>
                            <a:ea typeface="楷体" panose="02010609060101010101" pitchFamily="49" charset="-122"/>
                            <a:cs typeface="Times New Roman" panose="02020603050405020304" pitchFamily="18" charset="0"/>
                            <a:sym typeface="+mn-ea"/>
                          </a:rPr>
                          <m:t>𝟐</m:t>
                        </m:r>
                      </m:den>
                    </m:f>
                    <m:r>
                      <a:rPr lang="en-US" sz="2800" b="1" noProof="0" smtClean="0"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  <a:sym typeface="+mn-ea"/>
                      </a:rPr>
                      <m:t>−</m:t>
                    </m:r>
                    <m:f>
                      <m:fPr>
                        <m:ctrlPr>
                          <a:rPr lang="en-US" sz="2800" b="1" noProof="0" smtClean="0">
                            <a:effectLst/>
                            <a:latin typeface="Times New Roman" panose="02020603050405020304" pitchFamily="18" charset="0"/>
                            <a:ea typeface="楷体" panose="02010609060101010101" pitchFamily="49" charset="-122"/>
                            <a:cs typeface="Times New Roman" panose="02020603050405020304" pitchFamily="18" charset="0"/>
                            <a:sym typeface="+mn-ea"/>
                          </a:rPr>
                        </m:ctrlPr>
                      </m:fPr>
                      <m:num>
                        <m:r>
                          <a:rPr lang="en-US" sz="2800" b="1" noProof="0" smtClean="0">
                            <a:effectLst/>
                            <a:latin typeface="Times New Roman" panose="02020603050405020304" pitchFamily="18" charset="0"/>
                            <a:ea typeface="楷体" panose="02010609060101010101" pitchFamily="49" charset="-122"/>
                            <a:cs typeface="Times New Roman" panose="02020603050405020304" pitchFamily="18" charset="0"/>
                            <a:sym typeface="+mn-ea"/>
                          </a:rPr>
                          <m:t>𝒙</m:t>
                        </m:r>
                        <m:r>
                          <a:rPr lang="en-US" sz="2800" b="1" noProof="0" smtClean="0">
                            <a:effectLst/>
                            <a:latin typeface="Times New Roman" panose="02020603050405020304" pitchFamily="18" charset="0"/>
                            <a:ea typeface="楷体" panose="02010609060101010101" pitchFamily="49" charset="-122"/>
                            <a:cs typeface="Times New Roman" panose="02020603050405020304" pitchFamily="18" charset="0"/>
                            <a:sym typeface="+mn-ea"/>
                          </a:rPr>
                          <m:t>+</m:t>
                        </m:r>
                        <m:r>
                          <a:rPr lang="en-US" sz="2800" b="1" noProof="0" smtClean="0">
                            <a:effectLst/>
                            <a:latin typeface="Times New Roman" panose="02020603050405020304" pitchFamily="18" charset="0"/>
                            <a:ea typeface="楷体" panose="02010609060101010101" pitchFamily="49" charset="-122"/>
                            <a:cs typeface="Times New Roman" panose="02020603050405020304" pitchFamily="18" charset="0"/>
                            <a:sym typeface="+mn-ea"/>
                          </a:rPr>
                          <m:t>𝟐</m:t>
                        </m:r>
                      </m:num>
                      <m:den>
                        <m:r>
                          <a:rPr lang="en-US" sz="2800" b="1" noProof="0" smtClean="0">
                            <a:effectLst/>
                            <a:latin typeface="Times New Roman" panose="02020603050405020304" pitchFamily="18" charset="0"/>
                            <a:ea typeface="楷体" panose="02010609060101010101" pitchFamily="49" charset="-122"/>
                            <a:cs typeface="Times New Roman" panose="02020603050405020304" pitchFamily="18" charset="0"/>
                            <a:sym typeface="+mn-ea"/>
                          </a:rPr>
                          <m:t>𝒙</m:t>
                        </m:r>
                        <m:r>
                          <a:rPr lang="en-US" sz="2800" b="1" noProof="0" smtClean="0">
                            <a:effectLst/>
                            <a:latin typeface="Times New Roman" panose="02020603050405020304" pitchFamily="18" charset="0"/>
                            <a:ea typeface="楷体" panose="02010609060101010101" pitchFamily="49" charset="-122"/>
                            <a:cs typeface="Times New Roman" panose="02020603050405020304" pitchFamily="18" charset="0"/>
                            <a:sym typeface="+mn-ea"/>
                          </a:rPr>
                          <m:t>−</m:t>
                        </m:r>
                        <m:r>
                          <a:rPr lang="en-US" sz="2800" b="1" noProof="0" smtClean="0">
                            <a:effectLst/>
                            <a:latin typeface="Times New Roman" panose="02020603050405020304" pitchFamily="18" charset="0"/>
                            <a:ea typeface="楷体" panose="02010609060101010101" pitchFamily="49" charset="-122"/>
                            <a:cs typeface="Times New Roman" panose="02020603050405020304" pitchFamily="18" charset="0"/>
                            <a:sym typeface="+mn-ea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sz="2800" b="1" noProof="0" smtClean="0"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  <a:sym typeface="+mn-ea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800" b="1" noProof="0" smtClean="0">
                            <a:effectLst/>
                            <a:latin typeface="Times New Roman" panose="02020603050405020304" pitchFamily="18" charset="0"/>
                            <a:ea typeface="楷体" panose="02010609060101010101" pitchFamily="49" charset="-122"/>
                            <a:cs typeface="Times New Roman" panose="02020603050405020304" pitchFamily="18" charset="0"/>
                            <a:sym typeface="+mn-ea"/>
                          </a:rPr>
                        </m:ctrlPr>
                      </m:fPr>
                      <m:num>
                        <m:r>
                          <a:rPr lang="en-US" sz="2800" b="1" noProof="0" smtClean="0">
                            <a:effectLst/>
                            <a:latin typeface="Times New Roman" panose="02020603050405020304" pitchFamily="18" charset="0"/>
                            <a:ea typeface="楷体" panose="02010609060101010101" pitchFamily="49" charset="-122"/>
                            <a:cs typeface="Times New Roman" panose="02020603050405020304" pitchFamily="18" charset="0"/>
                            <a:sym typeface="+mn-ea"/>
                          </a:rPr>
                          <m:t>𝟏𝟔</m:t>
                        </m:r>
                      </m:num>
                      <m:den>
                        <m:sSup>
                          <m:sSupPr>
                            <m:ctrlPr>
                              <a:rPr lang="en-US" sz="2800" b="1" noProof="0" smtClean="0">
                                <a:effectLst/>
                                <a:latin typeface="Times New Roman" panose="02020603050405020304" pitchFamily="18" charset="0"/>
                                <a:ea typeface="楷体" panose="02010609060101010101" pitchFamily="49" charset="-122"/>
                                <a:cs typeface="Times New Roman" panose="02020603050405020304" pitchFamily="18" charset="0"/>
                                <a:sym typeface="+mn-ea"/>
                              </a:rPr>
                            </m:ctrlPr>
                          </m:sSupPr>
                          <m:e>
                            <m:r>
                              <a:rPr lang="en-US" sz="2800" b="1" noProof="0" smtClean="0">
                                <a:effectLst/>
                                <a:latin typeface="Times New Roman" panose="02020603050405020304" pitchFamily="18" charset="0"/>
                                <a:ea typeface="楷体" panose="02010609060101010101" pitchFamily="49" charset="-122"/>
                                <a:cs typeface="Times New Roman" panose="02020603050405020304" pitchFamily="18" charset="0"/>
                                <a:sym typeface="+mn-ea"/>
                              </a:rPr>
                              <m:t>𝒙</m:t>
                            </m:r>
                          </m:e>
                          <m:sup>
                            <m:r>
                              <a:rPr lang="en-US" sz="2800" b="1" noProof="0" smtClean="0">
                                <a:effectLst/>
                                <a:latin typeface="Times New Roman" panose="02020603050405020304" pitchFamily="18" charset="0"/>
                                <a:ea typeface="楷体" panose="02010609060101010101" pitchFamily="49" charset="-122"/>
                                <a:cs typeface="Times New Roman" panose="02020603050405020304" pitchFamily="18" charset="0"/>
                                <a:sym typeface="+mn-ea"/>
                              </a:rPr>
                              <m:t>𝟐</m:t>
                            </m:r>
                          </m:sup>
                        </m:sSup>
                        <m:r>
                          <a:rPr lang="en-US" sz="2800" b="1" noProof="0" smtClean="0">
                            <a:effectLst/>
                            <a:latin typeface="Times New Roman" panose="02020603050405020304" pitchFamily="18" charset="0"/>
                            <a:ea typeface="楷体" panose="02010609060101010101" pitchFamily="49" charset="-122"/>
                            <a:cs typeface="Times New Roman" panose="02020603050405020304" pitchFamily="18" charset="0"/>
                            <a:sym typeface="+mn-ea"/>
                          </a:rPr>
                          <m:t>−</m:t>
                        </m:r>
                        <m:r>
                          <a:rPr lang="en-US" sz="2800" b="1" noProof="0" smtClean="0">
                            <a:effectLst/>
                            <a:latin typeface="Times New Roman" panose="02020603050405020304" pitchFamily="18" charset="0"/>
                            <a:ea typeface="楷体" panose="02010609060101010101" pitchFamily="49" charset="-122"/>
                            <a:cs typeface="Times New Roman" panose="02020603050405020304" pitchFamily="18" charset="0"/>
                            <a:sym typeface="+mn-ea"/>
                          </a:rPr>
                          <m:t>𝟒</m:t>
                        </m:r>
                      </m:den>
                    </m:f>
                  </m:oMath>
                </a14:m>
                <a:endParaRPr lang="en-US" sz="2800" b="1" noProof="0" smtClean="0">
                  <a:effectLst/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  <a:sym typeface="+mn-ea"/>
                </a:endParaRPr>
              </a:p>
            </p:txBody>
          </p:sp>
        </mc:Choice>
        <mc:Fallback>
          <p:sp>
            <p:nvSpPr>
              <p:cNvPr id="32" name="文本框 31"/>
              <p:cNvSpPr txBox="1">
                <a:spLocks noRot="1" noChangeAspect="1" noMove="1" noResize="1" noEditPoints="1" noAdjustHandles="1" noChangeArrowheads="1" noChangeShapeType="1" noTextEdit="1"/>
              </p:cNvSpPr>
              <p:nvPr>
                <p:custDataLst>
                  <p:tags r:id="rId14"/>
                </p:custDataLst>
              </p:nvPr>
            </p:nvSpPr>
            <p:spPr bwMode="auto">
              <a:xfrm>
                <a:off x="1765935" y="2545715"/>
                <a:ext cx="3237865" cy="702945"/>
              </a:xfrm>
              <a:prstGeom prst="rect">
                <a:avLst/>
              </a:prstGeom>
              <a:blipFill rotWithShape="1">
                <a:blip r:embed="rId15"/>
                <a:stretch>
                  <a:fillRect/>
                </a:stretch>
              </a:blipFill>
              <a:ln w="9525">
                <a:noFill/>
                <a:miter lim="800000"/>
              </a:ln>
              <a:effectLst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197" name="Rectangle 15"/>
          <p:cNvSpPr/>
          <p:nvPr>
            <p:custDataLst>
              <p:tags r:id="rId16"/>
            </p:custDataLst>
          </p:nvPr>
        </p:nvSpPr>
        <p:spPr>
          <a:xfrm>
            <a:off x="510540" y="4782820"/>
            <a:ext cx="6940550" cy="641985"/>
          </a:xfrm>
          <a:prstGeom prst="rect">
            <a:avLst/>
          </a:prstGeom>
          <a:noFill/>
          <a:ln w="19050">
            <a:noFill/>
          </a:ln>
        </p:spPr>
        <p:txBody>
          <a:bodyPr wrap="square" anchor="ctr" anchorCtr="0">
            <a:noAutofit/>
          </a:bodyPr>
          <a:lstStyle/>
          <a:p>
            <a:pPr>
              <a:lnSpc>
                <a:spcPct val="100000"/>
              </a:lnSpc>
            </a:pPr>
            <a:r>
              <a:rPr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)去分母时，原方程的</a:t>
            </a:r>
            <a:r>
              <a:rPr sz="28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整式部分</a:t>
            </a:r>
            <a:r>
              <a:rPr 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不要</a:t>
            </a:r>
            <a:r>
              <a:rPr sz="28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漏乘</a:t>
            </a:r>
            <a:r>
              <a:rPr 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；</a:t>
            </a:r>
            <a:endParaRPr lang="zh-CN" sz="2800" b="1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>
            <p:custDataLst>
              <p:tags r:id="rId17"/>
            </p:custDataLst>
          </p:nvPr>
        </p:nvSpPr>
        <p:spPr>
          <a:xfrm>
            <a:off x="524510" y="4114800"/>
            <a:ext cx="11260455" cy="737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50000"/>
              </a:lnSpc>
            </a:pPr>
            <a:r>
              <a:rPr sz="2800" b="1" spc="-1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(</a:t>
            </a:r>
            <a:r>
              <a:rPr lang="en-US" sz="2800" b="1" spc="-1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1</a:t>
            </a:r>
            <a:r>
              <a:rPr sz="2800" b="1" spc="-1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)约去分母后，</a:t>
            </a:r>
            <a:r>
              <a:rPr sz="2800" b="1" spc="-1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分子是多项式时，要注意添括号</a:t>
            </a:r>
            <a:r>
              <a:rPr lang="zh-CN" sz="2800" b="1" spc="-1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；</a:t>
            </a:r>
            <a:r>
              <a:rPr sz="2800" b="1" spc="-1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(分数线有括号的作用</a:t>
            </a:r>
            <a:r>
              <a:rPr lang="en-US" sz="2800" b="1" spc="-1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)</a:t>
            </a:r>
            <a:endParaRPr lang="en-US" sz="2800" b="1" spc="-10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5" name="文本框 4"/>
          <p:cNvSpPr txBox="1"/>
          <p:nvPr>
            <p:custDataLst>
              <p:tags r:id="rId18"/>
            </p:custDataLst>
          </p:nvPr>
        </p:nvSpPr>
        <p:spPr>
          <a:xfrm>
            <a:off x="422910" y="3690620"/>
            <a:ext cx="437642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解分式方程注意点:</a:t>
            </a:r>
            <a:endParaRPr lang="zh-CN" altLang="en-US" sz="2800" b="1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6" name="Rectangle 15"/>
          <p:cNvSpPr/>
          <p:nvPr>
            <p:custDataLst>
              <p:tags r:id="rId19"/>
            </p:custDataLst>
          </p:nvPr>
        </p:nvSpPr>
        <p:spPr>
          <a:xfrm>
            <a:off x="504825" y="5313680"/>
            <a:ext cx="6940550" cy="641985"/>
          </a:xfrm>
          <a:prstGeom prst="rect">
            <a:avLst/>
          </a:prstGeom>
          <a:noFill/>
          <a:ln w="19050">
            <a:noFill/>
          </a:ln>
        </p:spPr>
        <p:txBody>
          <a:bodyPr wrap="square" anchor="ctr" anchorCtr="0">
            <a:noAutofit/>
          </a:bodyPr>
          <a:lstStyle/>
          <a:p>
            <a:pPr>
              <a:lnSpc>
                <a:spcPct val="100000"/>
              </a:lnSpc>
            </a:pPr>
            <a:r>
              <a:rPr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sz="28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增根不</a:t>
            </a:r>
            <a:r>
              <a:rPr 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能</a:t>
            </a:r>
            <a:r>
              <a:rPr sz="28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舍掉</a:t>
            </a:r>
            <a:r>
              <a:rPr 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；</a:t>
            </a:r>
            <a:endParaRPr lang="zh-CN" sz="2800" b="1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>
            <p:custDataLst>
              <p:tags r:id="rId20"/>
            </p:custDataLst>
          </p:nvPr>
        </p:nvSpPr>
        <p:spPr>
          <a:xfrm>
            <a:off x="517525" y="5708015"/>
            <a:ext cx="11260455" cy="737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50000"/>
              </a:lnSpc>
            </a:pPr>
            <a:r>
              <a:rPr sz="2800" b="1" spc="-20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(</a:t>
            </a:r>
            <a:r>
              <a:rPr lang="en-US" sz="2800" b="1" spc="-20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4</a:t>
            </a:r>
            <a:r>
              <a:rPr sz="2800" b="1" spc="-20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)由于解分式方程可能产生增根，因此解分式方程</a:t>
            </a:r>
            <a:r>
              <a:rPr sz="2800" b="1" spc="-20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必须对解得的根进行检验.</a:t>
            </a:r>
            <a:endParaRPr sz="2800" b="1" spc="-200">
              <a:solidFill>
                <a:srgbClr val="FF0000"/>
              </a:solidFill>
              <a:uFillTx/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/>
              <p:cNvSpPr txBox="1"/>
              <p:nvPr>
                <p:custDataLst>
                  <p:tags r:id="rId21"/>
                </p:custDataLst>
              </p:nvPr>
            </p:nvSpPr>
            <p:spPr bwMode="auto">
              <a:xfrm>
                <a:off x="5210175" y="2587625"/>
                <a:ext cx="3315335" cy="114046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/>
            </p:spPr>
            <p:txBody>
              <a:bodyPr wrap="square" rtlCol="0" anchor="t">
                <a:spAutoFit/>
              </a:bodyPr>
              <a:lstStyle/>
              <a:p>
                <a:pPr lvl="0" algn="l">
                  <a:buClrTx/>
                  <a:buSzTx/>
                  <a:buFontTx/>
                  <a:defRPr/>
                </a:pPr>
                <a:r>
                  <a:rPr lang="en-US" sz="2800" b="1" noProof="0" smtClean="0"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  <a:sym typeface="+mn-ea"/>
                  </a:rPr>
                  <a:t>(4)</a:t>
                </a:r>
                <a:r>
                  <a:rPr lang="en-US" sz="2800" b="1" noProof="0" smtClean="0"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  <a:sym typeface="微软雅黑" panose="020B0503020204020204" charset="-122"/>
                  </a:rPr>
                  <a:t>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微软雅黑" panose="020B0503020204020204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微软雅黑" panose="020B0503020204020204" charset="-122"/>
                            <a:cs typeface="Cambria Math" panose="02040503050406030204" pitchFamily="18" charset="0"/>
                          </a:rPr>
                          <m:t>𝟓</m:t>
                        </m:r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微软雅黑" panose="020B0503020204020204" charset="-122"/>
                            <a:cs typeface="Cambria Math" panose="02040503050406030204" pitchFamily="18" charset="0"/>
                          </a:rPr>
                          <m:t>𝒙</m:t>
                        </m:r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微软雅黑" panose="020B0503020204020204" charset="-122"/>
                            <a:cs typeface="Cambria Math" panose="02040503050406030204" pitchFamily="18" charset="0"/>
                          </a:rPr>
                          <m:t>−</m:t>
                        </m:r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微软雅黑" panose="020B0503020204020204" charset="-122"/>
                            <a:cs typeface="Cambria Math" panose="02040503050406030204" pitchFamily="18" charset="0"/>
                          </a:rPr>
                          <m:t>𝟒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微软雅黑" panose="020B0503020204020204" charset="-122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微软雅黑" panose="020B0503020204020204" charset="-122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微软雅黑" panose="020B0503020204020204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  <a:sym typeface="+mn-ea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微软雅黑" panose="020B0503020204020204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微软雅黑" panose="020B0503020204020204" charset="-122"/>
                            <a:cs typeface="Cambria Math" panose="02040503050406030204" pitchFamily="18" charset="0"/>
                          </a:rPr>
                          <m:t>𝟒</m:t>
                        </m:r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微软雅黑" panose="020B0503020204020204" charset="-122"/>
                            <a:cs typeface="Cambria Math" panose="02040503050406030204" pitchFamily="18" charset="0"/>
                          </a:rPr>
                          <m:t>𝒙</m:t>
                        </m:r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微软雅黑" panose="020B0503020204020204" charset="-122"/>
                            <a:cs typeface="Cambria Math" panose="02040503050406030204" pitchFamily="18" charset="0"/>
                          </a:rPr>
                          <m:t>+</m:t>
                        </m:r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微软雅黑" panose="020B0503020204020204" charset="-122"/>
                            <a:cs typeface="Cambria Math" panose="02040503050406030204" pitchFamily="18" charset="0"/>
                          </a:rPr>
                          <m:t>𝟏𝟎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微软雅黑" panose="020B0503020204020204" charset="-122"/>
                            <a:cs typeface="Times New Roman" panose="02020603050405020304" pitchFamily="18" charset="0"/>
                          </a:rPr>
                          <m:t>𝟑</m:t>
                        </m:r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微软雅黑" panose="020B0503020204020204" charset="-122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微软雅黑" panose="020B0503020204020204" charset="-122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微软雅黑" panose="020B0503020204020204" charset="-122"/>
                            <a:cs typeface="Times New Roman" panose="02020603050405020304" pitchFamily="18" charset="0"/>
                          </a:rPr>
                          <m:t>𝟔</m:t>
                        </m:r>
                      </m:den>
                    </m:f>
                    <m:r>
                      <a:rPr lang="en-US" altLang="zh-CN" sz="2800" b="1" i="1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微软雅黑" panose="020B0503020204020204" charset="-122"/>
                        <a:cs typeface="Times New Roman" panose="02020603050405020304" pitchFamily="18" charset="0"/>
                      </a:rPr>
                      <m:t>−</m:t>
                    </m:r>
                    <m:r>
                      <a:rPr lang="en-US" altLang="zh-CN" sz="2800" b="1" i="1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微软雅黑" panose="020B0503020204020204" charset="-122"/>
                        <a:cs typeface="Times New Roman" panose="02020603050405020304" pitchFamily="18" charset="0"/>
                      </a:rPr>
                      <m:t>𝟏</m:t>
                    </m:r>
                  </m:oMath>
                </a14:m>
                <a:endParaRPr kumimoji="0" lang="zh-CN" altLang="en-US" sz="2800" b="1" kern="1200" cap="none" spc="0" normalizeH="0" baseline="0" noProof="0" smtClean="0"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  <a:p>
                <a:pPr lvl="0" algn="l">
                  <a:buClrTx/>
                  <a:buSzTx/>
                  <a:buFontTx/>
                  <a:defRPr/>
                </a:pPr>
                <a:endParaRPr lang="en-US" sz="2800" b="1" noProof="0" smtClean="0">
                  <a:effectLst/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  <a:sym typeface="微软雅黑" panose="020B0503020204020204" charset="-122"/>
                </a:endParaRPr>
              </a:p>
            </p:txBody>
          </p:sp>
        </mc:Choice>
        <mc:Fallback>
          <p:sp>
            <p:nvSpPr>
              <p:cNvPr id="9" name="文本框 8"/>
              <p:cNvSpPr txBox="1">
                <a:spLocks noRot="1" noChangeAspect="1" noMove="1" noResize="1" noEditPoints="1" noAdjustHandles="1" noChangeArrowheads="1" noChangeShapeType="1" noTextEdit="1"/>
              </p:cNvSpPr>
              <p:nvPr>
                <p:custDataLst>
                  <p:tags r:id="rId22"/>
                </p:custDataLst>
              </p:nvPr>
            </p:nvSpPr>
            <p:spPr bwMode="auto">
              <a:xfrm>
                <a:off x="5210175" y="2587625"/>
                <a:ext cx="3315335" cy="1140460"/>
              </a:xfrm>
              <a:prstGeom prst="rect">
                <a:avLst/>
              </a:prstGeom>
              <a:blipFill rotWithShape="1">
                <a:blip r:embed="rId23"/>
                <a:stretch>
                  <a:fillRect/>
                </a:stretch>
              </a:blipFill>
              <a:ln w="9525">
                <a:noFill/>
                <a:miter lim="800000"/>
              </a:ln>
              <a:effectLst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81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81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81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6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7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3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4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>
            <p:custDataLst>
              <p:tags r:id="rId1"/>
            </p:custDataLst>
          </p:nvPr>
        </p:nvGrpSpPr>
        <p:grpSpPr>
          <a:xfrm>
            <a:off x="-237" y="179881"/>
            <a:ext cx="2729467" cy="614597"/>
            <a:chOff x="-237" y="179881"/>
            <a:chExt cx="2729467" cy="614597"/>
          </a:xfrm>
        </p:grpSpPr>
        <p:sp>
          <p:nvSpPr>
            <p:cNvPr id="3" name="矩形 2"/>
            <p:cNvSpPr/>
            <p:nvPr>
              <p:custDataLst>
                <p:tags r:id="rId2"/>
              </p:custDataLst>
            </p:nvPr>
          </p:nvSpPr>
          <p:spPr>
            <a:xfrm>
              <a:off x="548773" y="250723"/>
              <a:ext cx="1605280" cy="521970"/>
            </a:xfrm>
            <a:prstGeom prst="rect">
              <a:avLst/>
            </a:prstGeom>
            <a:solidFill>
              <a:srgbClr val="7CC9C9"/>
            </a:solidFill>
            <a:ln>
              <a:noFill/>
              <a:miter lim="800000"/>
            </a:ln>
          </p:spPr>
          <p:txBody>
            <a:bodyPr wrap="none" anchor="t" anchorCtr="0">
              <a:spAutoFit/>
            </a:bodyPr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2800" b="0" i="0" u="none" baseline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2800" b="0" i="0" u="none" baseline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2800" b="0" i="0" u="none" baseline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2800" b="0" i="0" u="none" baseline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2800" b="0" i="0" u="none" baseline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defRPr>
              </a:lvl5pPr>
            </a:lstStyle>
            <a:p>
              <a:pPr>
                <a:defRPr/>
              </a:pPr>
              <a:r>
                <a:rPr lang="zh-CN" altLang="en-US" b="1">
                  <a:solidFill>
                    <a:srgbClr val="FF8021"/>
                  </a:solidFill>
                  <a:sym typeface="宋体" panose="02010600030101010101" pitchFamily="2" charset="-122"/>
                </a:rPr>
                <a:t>思维提升</a:t>
              </a:r>
              <a:endParaRPr lang="zh-CN" altLang="en-US" b="1">
                <a:solidFill>
                  <a:srgbClr val="FF802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4" name="矩形: 圆角 6"/>
            <p:cNvSpPr/>
            <p:nvPr>
              <p:custDataLst>
                <p:tags r:id="rId3"/>
              </p:custDataLst>
            </p:nvPr>
          </p:nvSpPr>
          <p:spPr>
            <a:xfrm>
              <a:off x="-237" y="194871"/>
              <a:ext cx="569863" cy="599607"/>
            </a:xfrm>
            <a:prstGeom prst="roundRect">
              <a:avLst>
                <a:gd name="adj" fmla="val 12649"/>
              </a:avLst>
            </a:prstGeom>
            <a:solidFill>
              <a:srgbClr val="F0C27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 sz="135">
                <a:solidFill>
                  <a:prstClr val="white"/>
                </a:solidFill>
              </a:endParaRPr>
            </a:p>
          </p:txBody>
        </p:sp>
        <p:sp>
          <p:nvSpPr>
            <p:cNvPr id="5" name="矩形: 圆角 8"/>
            <p:cNvSpPr/>
            <p:nvPr>
              <p:custDataLst>
                <p:tags r:id="rId4"/>
              </p:custDataLst>
            </p:nvPr>
          </p:nvSpPr>
          <p:spPr>
            <a:xfrm>
              <a:off x="219261" y="179881"/>
              <a:ext cx="95533" cy="599607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 sz="135">
                <a:solidFill>
                  <a:prstClr val="white"/>
                </a:solidFill>
              </a:endParaRPr>
            </a:p>
          </p:txBody>
        </p:sp>
        <p:sp>
          <p:nvSpPr>
            <p:cNvPr id="6" name="直角三角形 5"/>
            <p:cNvSpPr/>
            <p:nvPr>
              <p:custDataLst>
                <p:tags r:id="rId5"/>
              </p:custDataLst>
            </p:nvPr>
          </p:nvSpPr>
          <p:spPr>
            <a:xfrm flipV="1">
              <a:off x="2154043" y="250721"/>
              <a:ext cx="575187" cy="516193"/>
            </a:xfrm>
            <a:prstGeom prst="rtTriangle">
              <a:avLst/>
            </a:prstGeom>
            <a:solidFill>
              <a:srgbClr val="7CC9C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13" name="文本框 12"/>
              <p:cNvSpPr txBox="1"/>
              <p:nvPr>
                <p:custDataLst>
                  <p:tags r:id="rId6"/>
                </p:custDataLst>
              </p:nvPr>
            </p:nvSpPr>
            <p:spPr>
              <a:xfrm>
                <a:off x="560070" y="926465"/>
                <a:ext cx="10178415" cy="708025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>
                  <a:lnSpc>
                    <a:spcPct val="100000"/>
                  </a:lnSpc>
                </a:pPr>
                <a:r>
                  <a:rPr lang="en-US" altLang="zh-CN" sz="2800" b="1">
                    <a:latin typeface="黑体" panose="02010609060101010101" charset="-122"/>
                    <a:ea typeface="黑体" panose="02010609060101010101" charset="-122"/>
                    <a:cs typeface="黑体" panose="02010609060101010101" charset="-122"/>
                    <a:sym typeface="+mn-ea"/>
                  </a:rPr>
                  <a:t>1.</a:t>
                </a:r>
                <a:r>
                  <a:rPr lang="zh-CN" altLang="en-US" sz="2800" b="1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  <a:sym typeface="+mn-ea"/>
                  </a:rPr>
                  <a:t>若解关于</a:t>
                </a:r>
                <a:r>
                  <a:rPr lang="zh-CN" altLang="en-US" sz="2800" b="1" i="1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  <a:sym typeface="+mn-ea"/>
                  </a:rPr>
                  <a:t>x</a:t>
                </a:r>
                <a:r>
                  <a:rPr lang="zh-CN" altLang="en-US" sz="2800" b="1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  <a:sym typeface="+mn-ea"/>
                  </a:rPr>
                  <a:t>的分式方程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charset="-122"/>
                            <a:cs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charset="-122"/>
                            <a:cs typeface="Cambria Math" panose="02040503050406030204" pitchFamily="18" charset="0"/>
                          </a:rPr>
                          <m:t>𝟐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charset="-122"/>
                            <a:cs typeface="Cambria Math" panose="02040503050406030204" pitchFamily="18" charset="0"/>
                          </a:rPr>
                          <m:t>𝒙</m:t>
                        </m:r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charset="-122"/>
                            <a:cs typeface="Cambria Math" panose="02040503050406030204" pitchFamily="18" charset="0"/>
                          </a:rPr>
                          <m:t>−</m:t>
                        </m:r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charset="-122"/>
                            <a:cs typeface="Cambria Math" panose="02040503050406030204" pitchFamily="18" charset="0"/>
                          </a:rPr>
                          <m:t>𝟐</m:t>
                        </m:r>
                      </m:den>
                    </m:f>
                    <m:r>
                      <a:rPr lang="en-US" altLang="zh-CN" sz="2800" b="1" i="1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MS Mincho" charset="0"/>
                        <a:cs typeface="Cambria Math" panose="02040503050406030204" pitchFamily="18" charset="0"/>
                      </a:rPr>
                      <m:t>+</m:t>
                    </m:r>
                    <m:f>
                      <m:fPr>
                        <m:ctrlPr>
                          <a:rPr lang="zh-CN" altLang="zh-CN" sz="2800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charset="-122"/>
                            <a:cs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charset="-122"/>
                            <a:cs typeface="Cambria Math" panose="02040503050406030204" pitchFamily="18" charset="0"/>
                          </a:rPr>
                          <m:t>𝒎𝒙</m:t>
                        </m:r>
                      </m:num>
                      <m:den>
                        <m:sSup>
                          <m:sSupPr>
                            <m:ctrlPr>
                              <a:rPr lang="en-US" altLang="zh-CN" sz="2800" b="1" i="1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charset="-122"/>
                                <a:cs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800" b="1" i="1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charset="-122"/>
                                <a:cs typeface="Cambria Math" panose="02040503050406030204" pitchFamily="18" charset="0"/>
                              </a:rPr>
                              <m:t>𝒙</m:t>
                            </m:r>
                          </m:e>
                          <m:sup>
                            <m:r>
                              <a:rPr lang="en-US" altLang="zh-CN" sz="2800" b="1" i="1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charset="-122"/>
                                <a:cs typeface="Cambria Math" panose="02040503050406030204" pitchFamily="18" charset="0"/>
                              </a:rPr>
                              <m:t>𝟐</m:t>
                            </m:r>
                          </m:sup>
                        </m:sSup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MS Mincho" charset="0"/>
                            <a:cs typeface="Cambria Math" panose="02040503050406030204" pitchFamily="18" charset="0"/>
                          </a:rPr>
                          <m:t>−</m:t>
                        </m:r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charset="-122"/>
                            <a:cs typeface="Cambria Math" panose="02040503050406030204" pitchFamily="18" charset="0"/>
                          </a:rPr>
                          <m:t>𝟒</m:t>
                        </m:r>
                      </m:den>
                    </m:f>
                  </m:oMath>
                </a14:m>
                <a:r>
                  <a:rPr lang="en-US" altLang="zh-CN" sz="2800" b="1" noProof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  <a:sym typeface="+mn-ea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charset="-122"/>
                            <a:cs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charset="-122"/>
                            <a:cs typeface="Cambria Math" panose="02040503050406030204" pitchFamily="18" charset="0"/>
                          </a:rPr>
                          <m:t>𝟑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charset="-122"/>
                            <a:cs typeface="Cambria Math" panose="02040503050406030204" pitchFamily="18" charset="0"/>
                          </a:rPr>
                          <m:t>𝒙</m:t>
                        </m:r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MS Mincho" charset="0"/>
                            <a:cs typeface="Cambria Math" panose="02040503050406030204" pitchFamily="18" charset="0"/>
                          </a:rPr>
                          <m:t>+</m:t>
                        </m:r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charset="-122"/>
                            <a:cs typeface="Cambria Math" panose="020405030504060302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zh-CN" altLang="en-US" sz="2800" b="1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  <a:sym typeface="+mn-ea"/>
                  </a:rPr>
                  <a:t>会产生增根，求</a:t>
                </a:r>
                <a:r>
                  <a:rPr lang="zh-CN" altLang="en-US" sz="2800" b="1" i="1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  <a:sym typeface="+mn-ea"/>
                  </a:rPr>
                  <a:t>m</a:t>
                </a:r>
                <a:r>
                  <a:rPr lang="zh-CN" altLang="en-US" sz="2800" b="1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  <a:sym typeface="+mn-ea"/>
                  </a:rPr>
                  <a:t>的值.</a:t>
                </a:r>
                <a:endParaRPr lang="zh-CN" altLang="en-US" sz="2800" b="1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  <a:sym typeface="+mn-ea"/>
                </a:endParaRPr>
              </a:p>
            </p:txBody>
          </p:sp>
        </mc:Choice>
        <mc:Fallback>
          <p:sp>
            <p:nvSpPr>
              <p:cNvPr id="13" name="文本框 12"/>
              <p:cNvSpPr txBox="1">
                <a:spLocks noRot="1" noChangeAspect="1" noMove="1" noResize="1" noEditPoints="1" noAdjustHandles="1" noChangeArrowheads="1" noChangeShapeType="1" noTextEdit="1"/>
              </p:cNvSpPr>
              <p:nvPr>
                <p:custDataLst>
                  <p:tags r:id="rId7"/>
                </p:custDataLst>
              </p:nvPr>
            </p:nvSpPr>
            <p:spPr>
              <a:xfrm>
                <a:off x="560070" y="926465"/>
                <a:ext cx="10178415" cy="708025"/>
              </a:xfrm>
              <a:prstGeom prst="rect">
                <a:avLst/>
              </a:prstGeom>
              <a:blipFill rotWithShape="1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文本框 13"/>
          <p:cNvSpPr txBox="1"/>
          <p:nvPr>
            <p:custDataLst>
              <p:tags r:id="rId9"/>
            </p:custDataLst>
          </p:nvPr>
        </p:nvSpPr>
        <p:spPr>
          <a:xfrm>
            <a:off x="577215" y="1634490"/>
            <a:ext cx="6776085" cy="43719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解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：</a:t>
            </a:r>
            <a:r>
              <a:rPr 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去分母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得</a:t>
            </a:r>
            <a:r>
              <a:rPr 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en-US" sz="2800" b="1" i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x+</a:t>
            </a:r>
            <a:r>
              <a:rPr 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en-US" sz="2800" b="1" i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+mx=</a:t>
            </a:r>
            <a:r>
              <a:rPr 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en-US" sz="2800" b="1" i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-</a:t>
            </a:r>
            <a:r>
              <a:rPr 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en-US" sz="2800" b="1" i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.</a:t>
            </a:r>
            <a:endParaRPr lang="en-US" sz="2800" b="1" i="1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由分式方程有增根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得到</a:t>
            </a:r>
            <a:r>
              <a:rPr 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sz="2800" b="1" i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x+</a:t>
            </a:r>
            <a:r>
              <a:rPr 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2)(</a:t>
            </a:r>
            <a:r>
              <a:rPr lang="en-US" sz="2800" b="1" i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-</a:t>
            </a:r>
            <a:r>
              <a:rPr 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2)</a:t>
            </a:r>
            <a:r>
              <a:rPr lang="en-US" sz="2800" b="1" i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0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解得</a:t>
            </a:r>
            <a:r>
              <a:rPr lang="en-US" sz="2800" b="1" i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x=</a:t>
            </a:r>
            <a:r>
              <a:rPr 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或</a:t>
            </a:r>
            <a:r>
              <a:rPr lang="en-US" sz="2800" b="1" i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x=</a:t>
            </a:r>
            <a:r>
              <a:rPr 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-</a:t>
            </a:r>
            <a:r>
              <a:rPr 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en-US" sz="2800" b="1" i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.</a:t>
            </a:r>
            <a:endParaRPr lang="en-US" sz="2800" b="1" i="1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en-US" sz="2800" b="1" i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x=</a:t>
            </a:r>
            <a:r>
              <a:rPr 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en-US" sz="2800" b="1" i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+</a:t>
            </a:r>
            <a:r>
              <a:rPr 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en-US" sz="2800" b="1" i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+</a:t>
            </a:r>
            <a:r>
              <a:rPr 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en-US" sz="2800" b="1" i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m=</a:t>
            </a:r>
            <a:r>
              <a:rPr 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0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</a:t>
            </a:r>
            <a:r>
              <a:rPr lang="en-US" sz="2800" b="1" i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m=</a:t>
            </a:r>
            <a:r>
              <a:rPr 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-</a:t>
            </a:r>
            <a:r>
              <a:rPr 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；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en-US" sz="2800" b="1" i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x=</a:t>
            </a:r>
            <a:r>
              <a:rPr 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-</a:t>
            </a:r>
            <a:r>
              <a:rPr 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-</a:t>
            </a:r>
            <a:r>
              <a:rPr 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en-US" sz="2800" b="1" i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m=</a:t>
            </a:r>
            <a:r>
              <a:rPr 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-</a:t>
            </a:r>
            <a:r>
              <a:rPr 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12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</a:t>
            </a:r>
            <a:r>
              <a:rPr lang="en-US" sz="2800" b="1" i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m=</a:t>
            </a:r>
            <a:r>
              <a:rPr 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en-US" sz="2800" b="1" i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.</a:t>
            </a:r>
            <a:endParaRPr lang="en-US" sz="2800" b="1" i="1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综上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sz="2800" b="1" i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m</a:t>
            </a:r>
            <a:r>
              <a:rPr 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的值是</a:t>
            </a:r>
            <a:r>
              <a:rPr 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-</a:t>
            </a:r>
            <a:r>
              <a:rPr 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或</a:t>
            </a:r>
            <a:r>
              <a:rPr 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en-US" sz="2800" b="1" i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.</a:t>
            </a:r>
            <a:endParaRPr lang="en-US" altLang="en-US" sz="2800" b="1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7" name="TextBox 13"/>
          <p:cNvSpPr txBox="1"/>
          <p:nvPr>
            <p:custDataLst>
              <p:tags r:id="rId10"/>
            </p:custDataLst>
          </p:nvPr>
        </p:nvSpPr>
        <p:spPr>
          <a:xfrm>
            <a:off x="6925945" y="2665095"/>
            <a:ext cx="4510405" cy="481965"/>
          </a:xfrm>
          <a:prstGeom prst="rect">
            <a:avLst/>
          </a:prstGeom>
          <a:noFill/>
          <a:ln>
            <a:solidFill>
              <a:srgbClr val="3333CC"/>
            </a:solidFill>
          </a:ln>
        </p:spPr>
        <p:txBody>
          <a:bodyPr wrap="square" rtlCol="0">
            <a:noAutofit/>
          </a:bodyPr>
          <a:lstStyle/>
          <a:p>
            <a:r>
              <a:rPr lang="zh-CN" altLang="en-US" sz="2400" b="1" spc="-100" smtClean="0">
                <a:solidFill>
                  <a:srgbClr val="3333CC"/>
                </a:solidFill>
                <a:uFillTx/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分式方程中最简公分母</a:t>
            </a:r>
            <a:r>
              <a:rPr lang="en-US" altLang="zh-CN" sz="2400" b="1" spc="-100" smtClean="0">
                <a:solidFill>
                  <a:srgbClr val="3333CC"/>
                </a:solidFill>
                <a:uFillTx/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=0</a:t>
            </a:r>
            <a:r>
              <a:rPr lang="zh-CN" altLang="en-US" sz="2400" b="1" spc="-100" smtClean="0">
                <a:solidFill>
                  <a:srgbClr val="3333CC"/>
                </a:solidFill>
                <a:uFillTx/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，求得</a:t>
            </a:r>
            <a:r>
              <a:rPr lang="en-US" altLang="zh-CN" sz="2400" b="1" i="1" spc="-100" smtClean="0">
                <a:solidFill>
                  <a:srgbClr val="3333CC"/>
                </a:solidFill>
                <a:uFillTx/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x</a:t>
            </a:r>
            <a:endParaRPr lang="en-US" altLang="zh-CN" sz="2400" b="1" i="1" spc="-100" smtClean="0">
              <a:solidFill>
                <a:srgbClr val="3333CC"/>
              </a:solidFill>
              <a:uFillTx/>
              <a:latin typeface="Times New Roman" panose="02020603050405020304" pitchFamily="18" charset="0"/>
              <a:ea typeface="华文新魏" panose="020108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8" name="下箭头 17"/>
          <p:cNvSpPr/>
          <p:nvPr>
            <p:custDataLst>
              <p:tags r:id="rId11"/>
            </p:custDataLst>
          </p:nvPr>
        </p:nvSpPr>
        <p:spPr>
          <a:xfrm>
            <a:off x="9017635" y="3264535"/>
            <a:ext cx="296545" cy="760095"/>
          </a:xfrm>
          <a:prstGeom prst="downArrow">
            <a:avLst/>
          </a:prstGeom>
          <a:solidFill>
            <a:srgbClr val="000000">
              <a:alpha val="0"/>
            </a:srgbClr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>
                <a:solidFill>
                  <a:srgbClr val="3333CC"/>
                </a:solidFill>
              </a:ln>
              <a:noFill/>
            </a:endParaRPr>
          </a:p>
        </p:txBody>
      </p:sp>
      <p:sp>
        <p:nvSpPr>
          <p:cNvPr id="19" name="TextBox 24"/>
          <p:cNvSpPr txBox="1"/>
          <p:nvPr>
            <p:custDataLst>
              <p:tags r:id="rId12"/>
            </p:custDataLst>
          </p:nvPr>
        </p:nvSpPr>
        <p:spPr>
          <a:xfrm>
            <a:off x="7207885" y="4142105"/>
            <a:ext cx="4228465" cy="460375"/>
          </a:xfrm>
          <a:prstGeom prst="rect">
            <a:avLst/>
          </a:prstGeom>
          <a:noFill/>
          <a:ln>
            <a:solidFill>
              <a:srgbClr val="3333CC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400" b="1" smtClean="0">
                <a:solidFill>
                  <a:srgbClr val="3333CC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 pitchFamily="18" charset="0"/>
              </a:rPr>
              <a:t>代入整式方程求待定字母的值</a:t>
            </a:r>
            <a:endParaRPr lang="zh-CN" altLang="en-US" sz="2400" b="1" smtClean="0">
              <a:solidFill>
                <a:srgbClr val="3333CC"/>
              </a:solidFill>
              <a:latin typeface="华文新魏" panose="02010800040101010101" pitchFamily="2" charset="-122"/>
              <a:ea typeface="华文新魏" panose="0201080004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  <p:bldP spid="19" grpId="0" bldLvl="0" animBg="1"/>
      <p:bldP spid="17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>
            <p:custDataLst>
              <p:tags r:id="rId1"/>
            </p:custDataLst>
          </p:nvPr>
        </p:nvGrpSpPr>
        <p:grpSpPr>
          <a:xfrm>
            <a:off x="-237" y="179881"/>
            <a:ext cx="2724387" cy="614597"/>
            <a:chOff x="-237" y="179881"/>
            <a:chExt cx="2724387" cy="614597"/>
          </a:xfrm>
        </p:grpSpPr>
        <p:sp>
          <p:nvSpPr>
            <p:cNvPr id="4" name="矩形 3"/>
            <p:cNvSpPr/>
            <p:nvPr>
              <p:custDataLst>
                <p:tags r:id="rId2"/>
              </p:custDataLst>
            </p:nvPr>
          </p:nvSpPr>
          <p:spPr>
            <a:xfrm>
              <a:off x="548773" y="250723"/>
              <a:ext cx="1605280" cy="521970"/>
            </a:xfrm>
            <a:prstGeom prst="rect">
              <a:avLst/>
            </a:prstGeom>
            <a:solidFill>
              <a:srgbClr val="7CC9C9"/>
            </a:solidFill>
            <a:ln>
              <a:noFill/>
              <a:miter lim="800000"/>
            </a:ln>
          </p:spPr>
          <p:txBody>
            <a:bodyPr wrap="none" anchor="t" anchorCtr="0">
              <a:spAutoFit/>
            </a:bodyPr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2800" b="0" i="0" u="none" baseline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2800" b="0" i="0" u="none" baseline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2800" b="0" i="0" u="none" baseline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2800" b="0" i="0" u="none" baseline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2800" b="0" i="0" u="none" baseline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defRPr>
              </a:lvl5pPr>
            </a:lstStyle>
            <a:p>
              <a:pPr>
                <a:defRPr/>
              </a:pPr>
              <a:r>
                <a:rPr b="1">
                  <a:solidFill>
                    <a:srgbClr val="FF8021"/>
                  </a:solidFill>
                  <a:sym typeface="宋体" panose="02010600030101010101" pitchFamily="2" charset="-122"/>
                </a:rPr>
                <a:t>思维提升</a:t>
              </a:r>
              <a:endParaRPr b="1">
                <a:solidFill>
                  <a:srgbClr val="FF802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3" name="矩形: 圆角 6"/>
            <p:cNvSpPr/>
            <p:nvPr>
              <p:custDataLst>
                <p:tags r:id="rId3"/>
              </p:custDataLst>
            </p:nvPr>
          </p:nvSpPr>
          <p:spPr>
            <a:xfrm>
              <a:off x="-237" y="194871"/>
              <a:ext cx="569863" cy="599607"/>
            </a:xfrm>
            <a:prstGeom prst="roundRect">
              <a:avLst>
                <a:gd name="adj" fmla="val 12649"/>
              </a:avLst>
            </a:prstGeom>
            <a:solidFill>
              <a:srgbClr val="F0C27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 sz="135">
                <a:solidFill>
                  <a:prstClr val="white"/>
                </a:solidFill>
              </a:endParaRPr>
            </a:p>
          </p:txBody>
        </p:sp>
        <p:sp>
          <p:nvSpPr>
            <p:cNvPr id="5" name="矩形: 圆角 8"/>
            <p:cNvSpPr/>
            <p:nvPr>
              <p:custDataLst>
                <p:tags r:id="rId4"/>
              </p:custDataLst>
            </p:nvPr>
          </p:nvSpPr>
          <p:spPr>
            <a:xfrm>
              <a:off x="219261" y="179881"/>
              <a:ext cx="95533" cy="599607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 sz="135">
                <a:solidFill>
                  <a:prstClr val="white"/>
                </a:solidFill>
              </a:endParaRPr>
            </a:p>
          </p:txBody>
        </p:sp>
        <p:sp>
          <p:nvSpPr>
            <p:cNvPr id="7" name="直角三角形 6"/>
            <p:cNvSpPr/>
            <p:nvPr>
              <p:custDataLst>
                <p:tags r:id="rId5"/>
              </p:custDataLst>
            </p:nvPr>
          </p:nvSpPr>
          <p:spPr>
            <a:xfrm flipV="1">
              <a:off x="2148963" y="250721"/>
              <a:ext cx="575187" cy="516193"/>
            </a:xfrm>
            <a:prstGeom prst="rtTriangle">
              <a:avLst/>
            </a:prstGeom>
            <a:solidFill>
              <a:srgbClr val="7CC9C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pic>
        <p:nvPicPr>
          <p:cNvPr id="13332" name="图片 13331">
            <a:hlinkClick r:id="" action="ppaction://hlinkshowjump?jump=previousslide"/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303530" y="6788785"/>
            <a:ext cx="704850" cy="690563"/>
          </a:xfrm>
          <a:prstGeom prst="rect">
            <a:avLst/>
          </a:prstGeom>
          <a:noFill/>
          <a:ln w="9525">
            <a:noFill/>
          </a:ln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4522" name="文本框 2"/>
              <p:cNvSpPr txBox="1"/>
              <p:nvPr>
                <p:custDataLst>
                  <p:tags r:id="rId8"/>
                </p:custDataLst>
              </p:nvPr>
            </p:nvSpPr>
            <p:spPr>
              <a:xfrm>
                <a:off x="548640" y="794385"/>
                <a:ext cx="8507730" cy="72453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spAutoFit/>
              </a:bodyPr>
              <a:lstStyle/>
              <a:p>
                <a:pPr indent="0" fontAlgn="auto">
                  <a:lnSpc>
                    <a:spcPct val="120000"/>
                  </a:lnSpc>
                </a:pPr>
                <a:r>
                  <a:rPr lang="en-US" altLang="zh-CN" sz="24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  <a:sym typeface="宋体" panose="02010600030101010101" pitchFamily="2" charset="-122"/>
                  </a:rPr>
                  <a:t>2.</a:t>
                </a:r>
                <a:r>
                  <a:rPr lang="zh-CN" altLang="en-US" sz="24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  <a:sym typeface="宋体" panose="02010600030101010101" pitchFamily="2" charset="-122"/>
                  </a:rPr>
                  <a:t>已知关于</a:t>
                </a:r>
                <a:r>
                  <a:rPr lang="zh-CN" altLang="en-US" sz="2400" b="1" i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  <a:sym typeface="宋体" panose="02010600030101010101" pitchFamily="2" charset="-122"/>
                  </a:rPr>
                  <a:t>x</a:t>
                </a:r>
                <a:r>
                  <a:rPr lang="zh-CN" altLang="en-US" sz="24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  <a:sym typeface="宋体" panose="02010600030101010101" pitchFamily="2" charset="-122"/>
                  </a:rPr>
                  <a:t>的方程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400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楷体" panose="02010609060101010101" pitchFamily="49" charset="-122"/>
                            <a:cs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楷体" panose="02010609060101010101" pitchFamily="49" charset="-122"/>
                            <a:cs typeface="Cambria Math" panose="02040503050406030204" pitchFamily="18" charset="0"/>
                          </a:rPr>
                          <m:t>𝟑</m:t>
                        </m:r>
                        <m:r>
                          <a:rPr lang="en-US" altLang="zh-CN" sz="24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楷体" panose="02010609060101010101" pitchFamily="49" charset="-122"/>
                            <a:cs typeface="Cambria Math" panose="02040503050406030204" pitchFamily="18" charset="0"/>
                          </a:rPr>
                          <m:t>−</m:t>
                        </m:r>
                        <m:r>
                          <a:rPr lang="en-US" altLang="zh-CN" sz="24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楷体" panose="02010609060101010101" pitchFamily="49" charset="-122"/>
                            <a:cs typeface="Cambria Math" panose="02040503050406030204" pitchFamily="18" charset="0"/>
                          </a:rPr>
                          <m:t>𝟐</m:t>
                        </m:r>
                        <m:r>
                          <a:rPr lang="en-US" altLang="zh-CN" sz="24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楷体" panose="02010609060101010101" pitchFamily="49" charset="-122"/>
                            <a:cs typeface="Cambria Math" panose="02040503050406030204" pitchFamily="18" charset="0"/>
                          </a:rPr>
                          <m:t>𝒙</m:t>
                        </m:r>
                      </m:num>
                      <m:den>
                        <m:r>
                          <a:rPr lang="en-US" altLang="zh-CN" sz="24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楷体" panose="02010609060101010101" pitchFamily="49" charset="-122"/>
                            <a:cs typeface="Cambria Math" panose="02040503050406030204" pitchFamily="18" charset="0"/>
                          </a:rPr>
                          <m:t>𝒙</m:t>
                        </m:r>
                        <m:r>
                          <a:rPr lang="en-US" altLang="zh-CN" sz="24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MS Mincho" charset="0"/>
                            <a:cs typeface="Cambria Math" panose="02040503050406030204" pitchFamily="18" charset="0"/>
                          </a:rPr>
                          <m:t>−</m:t>
                        </m:r>
                        <m:r>
                          <a:rPr lang="en-US" altLang="zh-CN" sz="24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楷体" panose="02010609060101010101" pitchFamily="49" charset="-122"/>
                            <a:cs typeface="Cambria Math" panose="02040503050406030204" pitchFamily="18" charset="0"/>
                          </a:rPr>
                          <m:t>𝟑</m:t>
                        </m:r>
                      </m:den>
                    </m:f>
                    <m:r>
                      <a:rPr lang="en-US" altLang="zh-CN" sz="2400" b="1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MS Mincho" charset="0"/>
                        <a:cs typeface="Cambria Math" panose="02040503050406030204" pitchFamily="18" charset="0"/>
                      </a:rPr>
                      <m:t>+</m:t>
                    </m:r>
                    <m:f>
                      <m:fPr>
                        <m:ctrlPr>
                          <a:rPr lang="zh-CN" altLang="zh-CN" sz="2400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楷体" panose="02010609060101010101" pitchFamily="49" charset="-122"/>
                            <a:cs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楷体" panose="02010609060101010101" pitchFamily="49" charset="-122"/>
                            <a:cs typeface="Cambria Math" panose="02040503050406030204" pitchFamily="18" charset="0"/>
                          </a:rPr>
                          <m:t>𝟐</m:t>
                        </m:r>
                        <m:r>
                          <a:rPr lang="en-US" altLang="zh-CN" sz="24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MS Mincho" charset="0"/>
                            <a:cs typeface="Cambria Math" panose="02040503050406030204" pitchFamily="18" charset="0"/>
                          </a:rPr>
                          <m:t>+</m:t>
                        </m:r>
                        <m:r>
                          <a:rPr lang="en-US" altLang="zh-CN" sz="24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楷体" panose="02010609060101010101" pitchFamily="49" charset="-122"/>
                            <a:cs typeface="Cambria Math" panose="02040503050406030204" pitchFamily="18" charset="0"/>
                          </a:rPr>
                          <m:t>𝒎𝒙</m:t>
                        </m:r>
                      </m:num>
                      <m:den>
                        <m:r>
                          <a:rPr lang="en-US" altLang="zh-CN" sz="24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楷体" panose="02010609060101010101" pitchFamily="49" charset="-122"/>
                            <a:cs typeface="Cambria Math" panose="02040503050406030204" pitchFamily="18" charset="0"/>
                          </a:rPr>
                          <m:t>𝟑</m:t>
                        </m:r>
                        <m:r>
                          <a:rPr lang="en-US" altLang="zh-CN" sz="24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MS Mincho" charset="0"/>
                            <a:cs typeface="Cambria Math" panose="02040503050406030204" pitchFamily="18" charset="0"/>
                          </a:rPr>
                          <m:t>−</m:t>
                        </m:r>
                        <m:r>
                          <a:rPr lang="en-US" altLang="zh-CN" sz="24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楷体" panose="02010609060101010101" pitchFamily="49" charset="-122"/>
                            <a:cs typeface="Cambria Math" panose="020405030504060302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en-US" altLang="zh-CN" sz="2400" b="1" noProof="0" smtClean="0"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  <a:sym typeface="+mn-ea"/>
                  </a:rPr>
                  <a:t>=</a:t>
                </a:r>
                <a:r>
                  <a:rPr lang="zh-CN" altLang="en-US" sz="2400" b="1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  <a:sym typeface="宋体" panose="02010600030101010101" pitchFamily="2" charset="-122"/>
                  </a:rPr>
                  <a:t>−</a:t>
                </a:r>
                <a:r>
                  <a:rPr lang="en-US" altLang="zh-CN" sz="2400" b="1" noProof="0" smtClean="0"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  <a:sym typeface="+mn-ea"/>
                  </a:rPr>
                  <a:t>1</a:t>
                </a:r>
                <a:r>
                  <a:rPr lang="zh-CN" altLang="en-US" sz="24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  <a:sym typeface="宋体" panose="02010600030101010101" pitchFamily="2" charset="-122"/>
                  </a:rPr>
                  <a:t>无解，求</a:t>
                </a:r>
                <a:r>
                  <a:rPr lang="zh-CN" altLang="en-US" sz="2400" b="1" i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  <a:sym typeface="宋体" panose="02010600030101010101" pitchFamily="2" charset="-122"/>
                  </a:rPr>
                  <a:t>m</a:t>
                </a:r>
                <a:r>
                  <a:rPr lang="zh-CN" altLang="en-US" sz="24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  <a:sym typeface="宋体" panose="02010600030101010101" pitchFamily="2" charset="-122"/>
                  </a:rPr>
                  <a:t>的值</a:t>
                </a:r>
                <a:r>
                  <a:rPr lang="en-US" altLang="zh-CN" sz="24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  <a:sym typeface="宋体" panose="02010600030101010101" pitchFamily="2" charset="-122"/>
                  </a:rPr>
                  <a:t>.</a:t>
                </a:r>
                <a:endParaRPr lang="en-US" altLang="zh-CN"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64522" name="文本框 2"/>
              <p:cNvSpPr txBox="1">
                <a:spLocks noRot="1" noChangeAspect="1" noMove="1" noResize="1" noEditPoints="1" noAdjustHandles="1" noChangeArrowheads="1" noChangeShapeType="1" noTextEdit="1"/>
              </p:cNvSpPr>
              <p:nvPr>
                <p:custDataLst>
                  <p:tags r:id="rId9"/>
                </p:custDataLst>
              </p:nvPr>
            </p:nvSpPr>
            <p:spPr>
              <a:xfrm>
                <a:off x="548640" y="794385"/>
                <a:ext cx="8507730" cy="724535"/>
              </a:xfrm>
              <a:prstGeom prst="rect">
                <a:avLst/>
              </a:prstGeom>
              <a:blipFill rotWithShape="1">
                <a:blip r:embed="rId10"/>
                <a:stretch>
                  <a:fillRect/>
                </a:stretch>
              </a:blipFill>
              <a:ln w="9525">
                <a:noFill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4519" name="文本框 6"/>
              <p:cNvSpPr txBox="1"/>
              <p:nvPr>
                <p:custDataLst>
                  <p:tags r:id="rId11"/>
                </p:custDataLst>
              </p:nvPr>
            </p:nvSpPr>
            <p:spPr>
              <a:xfrm>
                <a:off x="548640" y="1467485"/>
                <a:ext cx="8445500" cy="464502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spAutoFit/>
              </a:bodyPr>
              <a:lstStyle/>
              <a:p>
                <a:pPr indent="0" fontAlgn="auto">
                  <a:lnSpc>
                    <a:spcPct val="130000"/>
                  </a:lnSpc>
                  <a:spcBef>
                    <a:spcPct val="0"/>
                  </a:spcBef>
                </a:pPr>
                <a:r>
                  <a:rPr lang="zh-CN" altLang="en-US" sz="2400" b="1">
                    <a:solidFill>
                      <a:srgbClr val="FF0000"/>
                    </a:solidFill>
                    <a:latin typeface="黑体" panose="02010609060101010101" charset="-122"/>
                    <a:ea typeface="黑体" panose="02010609060101010101" charset="-122"/>
                    <a:cs typeface="Times New Roman" panose="02020603050405020304" pitchFamily="18" charset="0"/>
                    <a:sym typeface="宋体" panose="02010600030101010101" pitchFamily="2" charset="-122"/>
                  </a:rPr>
                  <a:t>解：</a:t>
                </a:r>
                <a:r>
                  <a:rPr lang="zh-CN" altLang="en-US" sz="2400" b="1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  <a:sym typeface="宋体" panose="02010600030101010101" pitchFamily="2" charset="-122"/>
                  </a:rPr>
                  <a:t>两边同乘(</a:t>
                </a:r>
                <a:r>
                  <a:rPr lang="zh-CN" altLang="en-US" sz="2400" b="1" i="1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  <a:sym typeface="宋体" panose="02010600030101010101" pitchFamily="2" charset="-122"/>
                  </a:rPr>
                  <a:t>x</a:t>
                </a:r>
                <a:r>
                  <a:rPr lang="zh-CN" altLang="en-US" sz="2400" b="1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  <a:sym typeface="宋体" panose="02010600030101010101" pitchFamily="2" charset="-122"/>
                  </a:rPr>
                  <a:t>−3)得：(3−2</a:t>
                </a:r>
                <a:r>
                  <a:rPr lang="zh-CN" altLang="en-US" sz="2400" b="1" i="1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  <a:sym typeface="宋体" panose="02010600030101010101" pitchFamily="2" charset="-122"/>
                  </a:rPr>
                  <a:t>x</a:t>
                </a:r>
                <a:r>
                  <a:rPr lang="zh-CN" altLang="en-US" sz="2400" b="1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  <a:sym typeface="宋体" panose="02010600030101010101" pitchFamily="2" charset="-122"/>
                  </a:rPr>
                  <a:t>)−(2+</a:t>
                </a:r>
                <a:r>
                  <a:rPr lang="zh-CN" altLang="en-US" sz="2400" b="1" i="1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  <a:sym typeface="宋体" panose="02010600030101010101" pitchFamily="2" charset="-122"/>
                  </a:rPr>
                  <a:t>mx</a:t>
                </a:r>
                <a:r>
                  <a:rPr lang="zh-CN" altLang="en-US" sz="2400" b="1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  <a:sym typeface="宋体" panose="02010600030101010101" pitchFamily="2" charset="-122"/>
                  </a:rPr>
                  <a:t>)=3−</a:t>
                </a:r>
                <a:r>
                  <a:rPr lang="zh-CN" altLang="en-US" sz="2400" b="1" i="1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  <a:sym typeface="宋体" panose="02010600030101010101" pitchFamily="2" charset="-122"/>
                  </a:rPr>
                  <a:t>x</a:t>
                </a:r>
                <a:r>
                  <a:rPr lang="zh-CN" altLang="en-US" sz="2400" b="1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  <a:sym typeface="宋体" panose="02010600030101010101" pitchFamily="2" charset="-122"/>
                  </a:rPr>
                  <a:t>，</a:t>
                </a:r>
                <a:endParaRPr lang="zh-CN" altLang="en-US" sz="2400" b="1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endParaRPr>
              </a:p>
              <a:p>
                <a:pPr indent="0" fontAlgn="auto">
                  <a:lnSpc>
                    <a:spcPct val="130000"/>
                  </a:lnSpc>
                  <a:spcBef>
                    <a:spcPct val="0"/>
                  </a:spcBef>
                </a:pPr>
                <a:r>
                  <a:rPr lang="en-US" altLang="zh-CN" sz="2400" b="1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  <a:sym typeface="宋体" panose="02010600030101010101" pitchFamily="2" charset="-122"/>
                  </a:rPr>
                  <a:t>                                                      </a:t>
                </a:r>
                <a:r>
                  <a:rPr lang="zh-CN" altLang="en-US" sz="2400" b="1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  <a:sym typeface="宋体" panose="02010600030101010101" pitchFamily="2" charset="-122"/>
                  </a:rPr>
                  <a:t>(</a:t>
                </a:r>
                <a:r>
                  <a:rPr lang="zh-CN" altLang="en-US" sz="2400" b="1" i="1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  <a:sym typeface="宋体" panose="02010600030101010101" pitchFamily="2" charset="-122"/>
                  </a:rPr>
                  <a:t>m</a:t>
                </a:r>
                <a:r>
                  <a:rPr lang="zh-CN" altLang="en-US" sz="2400" b="1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  <a:sym typeface="宋体" panose="02010600030101010101" pitchFamily="2" charset="-122"/>
                  </a:rPr>
                  <a:t>+1)</a:t>
                </a:r>
                <a:r>
                  <a:rPr lang="zh-CN" altLang="en-US" sz="2400" b="1" i="1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  <a:sym typeface="宋体" panose="02010600030101010101" pitchFamily="2" charset="-122"/>
                  </a:rPr>
                  <a:t>x</a:t>
                </a:r>
                <a:r>
                  <a:rPr lang="zh-CN" altLang="en-US" sz="2400" b="1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  <a:sym typeface="宋体" panose="02010600030101010101" pitchFamily="2" charset="-122"/>
                  </a:rPr>
                  <a:t>=−2，</a:t>
                </a:r>
                <a:endParaRPr lang="zh-CN" altLang="en-US" sz="2400" b="1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endParaRPr>
              </a:p>
              <a:p>
                <a:pPr indent="0" fontAlgn="auto">
                  <a:lnSpc>
                    <a:spcPct val="130000"/>
                  </a:lnSpc>
                  <a:spcBef>
                    <a:spcPct val="0"/>
                  </a:spcBef>
                </a:pPr>
                <a:r>
                  <a:rPr lang="zh-CN" altLang="en-US" sz="2400" b="1">
                    <a:solidFill>
                      <a:srgbClr val="FF0000"/>
                    </a:solidFill>
                    <a:latin typeface="Calibri" panose="020F0502020204030204" charset="0"/>
                    <a:ea typeface="楷体" panose="02010609060101010101" pitchFamily="49" charset="-122"/>
                    <a:cs typeface="Times New Roman" panose="02020603050405020304" pitchFamily="18" charset="0"/>
                    <a:sym typeface="宋体" panose="02010600030101010101" pitchFamily="2" charset="-122"/>
                  </a:rPr>
                  <a:t>①</a:t>
                </a:r>
                <a:r>
                  <a:rPr lang="zh-CN" altLang="en-US" sz="2400" b="1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  <a:sym typeface="宋体" panose="02010600030101010101" pitchFamily="2" charset="-122"/>
                  </a:rPr>
                  <a:t>当</a:t>
                </a:r>
                <a:r>
                  <a:rPr lang="en-US" altLang="zh-CN" sz="2400" b="1" i="1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  <a:sym typeface="宋体" panose="02010600030101010101" pitchFamily="2" charset="-122"/>
                  </a:rPr>
                  <a:t>m</a:t>
                </a:r>
                <a:r>
                  <a:rPr lang="en-US" altLang="zh-CN" sz="2400" b="1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  <a:sym typeface="宋体" panose="02010600030101010101" pitchFamily="2" charset="-122"/>
                  </a:rPr>
                  <a:t>+1</a:t>
                </a:r>
                <a:r>
                  <a:rPr lang="zh-CN" altLang="en-US" sz="2400" b="1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  <a:sym typeface="宋体" panose="02010600030101010101" pitchFamily="2" charset="-122"/>
                  </a:rPr>
                  <a:t>=</a:t>
                </a:r>
                <a:r>
                  <a:rPr lang="en-US" altLang="zh-CN" sz="2400" b="1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  <a:sym typeface="宋体" panose="02010600030101010101" pitchFamily="2" charset="-122"/>
                  </a:rPr>
                  <a:t>0(</a:t>
                </a:r>
                <a:r>
                  <a:rPr lang="zh-CN" altLang="en-US" sz="2400" b="1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  <a:sym typeface="宋体" panose="02010600030101010101" pitchFamily="2" charset="-122"/>
                  </a:rPr>
                  <a:t>即</a:t>
                </a:r>
                <a:r>
                  <a:rPr lang="en-US" altLang="zh-CN" sz="2400" b="1" i="1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  <a:sym typeface="宋体" panose="02010600030101010101" pitchFamily="2" charset="-122"/>
                  </a:rPr>
                  <a:t>m</a:t>
                </a:r>
                <a:r>
                  <a:rPr lang="en-US" altLang="zh-CN" sz="2400" b="1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  <a:sym typeface="宋体" panose="02010600030101010101" pitchFamily="2" charset="-122"/>
                  </a:rPr>
                  <a:t>=</a:t>
                </a:r>
                <a:r>
                  <a:rPr lang="en-US" altLang="zh-CN" sz="2400" b="1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  <a:sym typeface="宋体" panose="02010600030101010101" pitchFamily="2" charset="-122"/>
                  </a:rPr>
                  <a:t>-</a:t>
                </a:r>
                <a:r>
                  <a:rPr lang="en-US" altLang="zh-CN" sz="2400" b="1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  <a:sym typeface="宋体" panose="02010600030101010101" pitchFamily="2" charset="-122"/>
                  </a:rPr>
                  <a:t>1)</a:t>
                </a:r>
                <a:r>
                  <a:rPr lang="zh-CN" altLang="en-US" sz="2400" b="1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  <a:sym typeface="宋体" panose="02010600030101010101" pitchFamily="2" charset="-122"/>
                  </a:rPr>
                  <a:t>时，此方程无解，所以原分式方程无解.</a:t>
                </a:r>
                <a:endParaRPr lang="zh-CN" altLang="en-US" sz="2400" b="1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endParaRPr>
              </a:p>
              <a:p>
                <a:pPr indent="0" fontAlgn="auto">
                  <a:lnSpc>
                    <a:spcPct val="130000"/>
                  </a:lnSpc>
                  <a:spcBef>
                    <a:spcPct val="0"/>
                  </a:spcBef>
                </a:pPr>
                <a:r>
                  <a:rPr lang="zh-CN" altLang="en-US" sz="2400" b="1">
                    <a:solidFill>
                      <a:srgbClr val="FF0000"/>
                    </a:solidFill>
                    <a:latin typeface="Calibri" panose="020F0502020204030204" charset="0"/>
                    <a:ea typeface="楷体" panose="02010609060101010101" pitchFamily="49" charset="-122"/>
                    <a:cs typeface="Times New Roman" panose="02020603050405020304" pitchFamily="18" charset="0"/>
                    <a:sym typeface="宋体" panose="02010600030101010101" pitchFamily="2" charset="-122"/>
                  </a:rPr>
                  <a:t>②</a:t>
                </a:r>
                <a:r>
                  <a:rPr lang="zh-CN" altLang="en-US" sz="2400" b="1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  <a:sym typeface="宋体" panose="02010600030101010101" pitchFamily="2" charset="-122"/>
                  </a:rPr>
                  <a:t>当</a:t>
                </a:r>
                <a:r>
                  <a:rPr lang="en-US" altLang="zh-CN" sz="2400" b="1" i="1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  <a:sym typeface="宋体" panose="02010600030101010101" pitchFamily="2" charset="-122"/>
                  </a:rPr>
                  <a:t>m</a:t>
                </a:r>
                <a:r>
                  <a:rPr lang="en-US" altLang="zh-CN" sz="2400" b="1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  <a:sym typeface="宋体" panose="02010600030101010101" pitchFamily="2" charset="-122"/>
                  </a:rPr>
                  <a:t>+1</a:t>
                </a:r>
                <a:r>
                  <a:rPr lang="zh-CN" altLang="en-US" sz="2400" b="1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  <a:sym typeface="宋体" panose="02010600030101010101" pitchFamily="2" charset="-122"/>
                  </a:rPr>
                  <a:t>≠0时，解得</a:t>
                </a:r>
                <a:r>
                  <a:rPr lang="en-US" altLang="zh-CN" sz="2400" b="1" i="1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  <a:sym typeface="宋体" panose="02010600030101010101" pitchFamily="2" charset="-122"/>
                  </a:rPr>
                  <a:t>x</a:t>
                </a:r>
                <a:r>
                  <a:rPr lang="en-US" altLang="zh-CN" sz="2400" b="1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  <a:sym typeface="宋体" panose="02010600030101010101" pitchFamily="2" charset="-122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4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49" charset="-122"/>
                            <a:cs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MS Mincho" charset="0"/>
                            <a:cs typeface="Cambria Math" panose="02040503050406030204" pitchFamily="18" charset="0"/>
                          </a:rPr>
                          <m:t>−</m:t>
                        </m:r>
                        <m:r>
                          <a:rPr lang="en-US" altLang="zh-CN" sz="24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49" charset="-122"/>
                            <a:cs typeface="Cambria Math" panose="02040503050406030204" pitchFamily="18" charset="0"/>
                          </a:rPr>
                          <m:t>𝟐</m:t>
                        </m:r>
                      </m:num>
                      <m:den>
                        <m:r>
                          <a:rPr lang="en-US" altLang="zh-CN" sz="24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49" charset="-122"/>
                            <a:cs typeface="Cambria Math" panose="02040503050406030204" pitchFamily="18" charset="0"/>
                          </a:rPr>
                          <m:t>𝒎</m:t>
                        </m:r>
                        <m:r>
                          <a:rPr lang="en-US" altLang="zh-CN" sz="24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MS Mincho" charset="0"/>
                            <a:cs typeface="Cambria Math" panose="02040503050406030204" pitchFamily="18" charset="0"/>
                          </a:rPr>
                          <m:t>+</m:t>
                        </m:r>
                        <m:r>
                          <a:rPr lang="en-US" altLang="zh-CN" sz="24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49" charset="-122"/>
                            <a:cs typeface="Cambria Math" panose="02040503050406030204" pitchFamily="18" charset="0"/>
                          </a:rPr>
                          <m:t>𝟏</m:t>
                        </m:r>
                      </m:den>
                    </m:f>
                  </m:oMath>
                </a14:m>
                <a:r>
                  <a:rPr lang="en-US" altLang="zh-CN" sz="2400" b="1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  <a:sym typeface="宋体" panose="02010600030101010101" pitchFamily="2" charset="-122"/>
                  </a:rPr>
                  <a:t>. </a:t>
                </a:r>
                <a:endParaRPr lang="en-US" altLang="zh-CN" sz="2400" b="1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endParaRPr>
              </a:p>
              <a:p>
                <a:pPr indent="0" fontAlgn="auto">
                  <a:lnSpc>
                    <a:spcPct val="130000"/>
                  </a:lnSpc>
                  <a:spcBef>
                    <a:spcPct val="0"/>
                  </a:spcBef>
                </a:pPr>
                <a:r>
                  <a:rPr lang="zh-CN" altLang="en-US" sz="2400" b="1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  <a:sym typeface="宋体" panose="02010600030101010101" pitchFamily="2" charset="-122"/>
                  </a:rPr>
                  <a:t>若此解是原分</a:t>
                </a:r>
                <a:r>
                  <a:rPr lang="en-US" altLang="zh-CN" sz="2400" b="1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  <a:sym typeface="宋体" panose="02010600030101010101" pitchFamily="2" charset="-122"/>
                  </a:rPr>
                  <a:t>式方程</a:t>
                </a:r>
                <a:r>
                  <a:rPr lang="zh-CN" altLang="en-US" sz="2400" b="1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  <a:sym typeface="宋体" panose="02010600030101010101" pitchFamily="2" charset="-122"/>
                  </a:rPr>
                  <a:t>的增根，则原分式方程无解</a:t>
                </a:r>
                <a:r>
                  <a:rPr lang="en-US" altLang="zh-CN" sz="2400" b="1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  <a:sym typeface="宋体" panose="02010600030101010101" pitchFamily="2" charset="-122"/>
                  </a:rPr>
                  <a:t>.</a:t>
                </a:r>
                <a:endParaRPr lang="en-US" altLang="zh-CN" sz="2400" b="1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endParaRPr>
              </a:p>
              <a:p>
                <a:pPr indent="0" fontAlgn="auto">
                  <a:lnSpc>
                    <a:spcPct val="130000"/>
                  </a:lnSpc>
                  <a:spcBef>
                    <a:spcPct val="0"/>
                  </a:spcBef>
                </a:pPr>
                <a:r>
                  <a:rPr lang="zh-CN" altLang="en-US" sz="2400" b="1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  <a:sym typeface="宋体" panose="02010600030101010101" pitchFamily="2" charset="-122"/>
                  </a:rPr>
                  <a:t>原方程的增根为</a:t>
                </a:r>
                <a:r>
                  <a:rPr lang="en-US" altLang="zh-CN" sz="2400" b="1" i="1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  <a:sym typeface="宋体" panose="02010600030101010101" pitchFamily="2" charset="-122"/>
                  </a:rPr>
                  <a:t>x</a:t>
                </a:r>
                <a:r>
                  <a:rPr lang="en-US" altLang="zh-CN" sz="2400" b="1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  <a:sym typeface="宋体" panose="02010600030101010101" pitchFamily="2" charset="-122"/>
                  </a:rPr>
                  <a:t>−3=0，即</a:t>
                </a:r>
                <a:r>
                  <a:rPr lang="en-US" altLang="zh-CN" sz="2400" b="1" i="1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  <a:sym typeface="宋体" panose="02010600030101010101" pitchFamily="2" charset="-122"/>
                  </a:rPr>
                  <a:t>x</a:t>
                </a:r>
                <a:r>
                  <a:rPr lang="en-US" altLang="zh-CN" sz="2400" b="1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  <a:sym typeface="宋体" panose="02010600030101010101" pitchFamily="2" charset="-122"/>
                  </a:rPr>
                  <a:t>=3  </a:t>
                </a:r>
                <a:endParaRPr lang="zh-CN" altLang="en-US" sz="2400" b="1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endParaRPr>
              </a:p>
              <a:p>
                <a:pPr indent="0" fontAlgn="auto">
                  <a:lnSpc>
                    <a:spcPct val="130000"/>
                  </a:lnSpc>
                  <a:spcBef>
                    <a:spcPct val="0"/>
                  </a:spcBef>
                </a:pPr>
                <a:r>
                  <a:rPr lang="zh-CN" altLang="en-US" sz="2400" b="1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  <a:sym typeface="宋体" panose="02010600030101010101" pitchFamily="2" charset="-122"/>
                  </a:rPr>
                  <a:t>所以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4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49" charset="-122"/>
                            <a:cs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MS Mincho" charset="0"/>
                            <a:cs typeface="Cambria Math" panose="02040503050406030204" pitchFamily="18" charset="0"/>
                          </a:rPr>
                          <m:t>−</m:t>
                        </m:r>
                        <m:r>
                          <a:rPr lang="en-US" altLang="zh-CN" sz="24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49" charset="-122"/>
                            <a:cs typeface="Cambria Math" panose="02040503050406030204" pitchFamily="18" charset="0"/>
                          </a:rPr>
                          <m:t>𝟐</m:t>
                        </m:r>
                      </m:num>
                      <m:den>
                        <m:r>
                          <a:rPr lang="en-US" altLang="zh-CN" sz="24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49" charset="-122"/>
                            <a:cs typeface="Cambria Math" panose="02040503050406030204" pitchFamily="18" charset="0"/>
                          </a:rPr>
                          <m:t>𝒎</m:t>
                        </m:r>
                        <m:r>
                          <a:rPr lang="en-US" altLang="zh-CN" sz="24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MS Mincho" charset="0"/>
                            <a:cs typeface="Cambria Math" panose="02040503050406030204" pitchFamily="18" charset="0"/>
                          </a:rPr>
                          <m:t>+</m:t>
                        </m:r>
                        <m:r>
                          <a:rPr lang="en-US" altLang="zh-CN" sz="24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49" charset="-122"/>
                            <a:cs typeface="Cambria Math" panose="02040503050406030204" pitchFamily="18" charset="0"/>
                          </a:rPr>
                          <m:t>𝟏</m:t>
                        </m:r>
                      </m:den>
                    </m:f>
                    <m:r>
                      <a:rPr lang="en-US" altLang="zh-CN" sz="2400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MS Mincho" charset="0"/>
                        <a:cs typeface="Cambria Math" panose="02040503050406030204" pitchFamily="18" charset="0"/>
                      </a:rPr>
                      <m:t>=</m:t>
                    </m:r>
                    <m:r>
                      <a:rPr lang="en-US" altLang="zh-CN" sz="2400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49" charset="-122"/>
                        <a:cs typeface="Cambria Math" panose="02040503050406030204" pitchFamily="18" charset="0"/>
                      </a:rPr>
                      <m:t>𝟑</m:t>
                    </m:r>
                  </m:oMath>
                </a14:m>
                <a:r>
                  <a:rPr lang="zh-CN" sz="2400" b="1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  <a:sym typeface="宋体" panose="02010600030101010101" pitchFamily="2" charset="-122"/>
                  </a:rPr>
                  <a:t>，</a:t>
                </a:r>
                <a:r>
                  <a:rPr lang="zh-CN" altLang="en-US" sz="2400" b="1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  <a:sym typeface="宋体" panose="02010600030101010101" pitchFamily="2" charset="-122"/>
                  </a:rPr>
                  <a:t>即</a:t>
                </a:r>
                <a:r>
                  <a:rPr lang="zh-CN" altLang="en-US" sz="2400" b="1" i="1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  <a:sym typeface="宋体" panose="02010600030101010101" pitchFamily="2" charset="-122"/>
                  </a:rPr>
                  <a:t>m</a:t>
                </a:r>
                <a:r>
                  <a:rPr lang="zh-CN" altLang="en-US" sz="2400" b="1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  <a:sym typeface="宋体" panose="02010600030101010101" pitchFamily="2" charset="-122"/>
                  </a:rPr>
                  <a:t>=</a:t>
                </a:r>
                <a14:m>
                  <m:oMath xmlns:m="http://schemas.openxmlformats.org/officeDocument/2006/math">
                    <m:r>
                      <a:rPr lang="en-US" altLang="zh-CN" sz="2400" b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MS Mincho" charset="0"/>
                        <a:cs typeface="Cambria Math" panose="02040503050406030204" pitchFamily="18" charset="0"/>
                        <a:sym typeface="宋体" panose="02010600030101010101" pitchFamily="2" charset="-122"/>
                      </a:rPr>
                      <m:t>−</m:t>
                    </m:r>
                    <m:f>
                      <m:fPr>
                        <m:ctrlPr>
                          <a:rPr lang="zh-CN" altLang="zh-CN" sz="24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49" charset="-122"/>
                            <a:cs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49" charset="-122"/>
                            <a:cs typeface="Cambria Math" panose="02040503050406030204" pitchFamily="18" charset="0"/>
                          </a:rPr>
                          <m:t>𝟓</m:t>
                        </m:r>
                      </m:num>
                      <m:den>
                        <m:r>
                          <a:rPr lang="en-US" altLang="zh-CN" sz="24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49" charset="-122"/>
                            <a:cs typeface="Cambria Math" panose="02040503050406030204" pitchFamily="18" charset="0"/>
                          </a:rPr>
                          <m:t>𝟑</m:t>
                        </m:r>
                      </m:den>
                    </m:f>
                  </m:oMath>
                </a14:m>
                <a:endParaRPr lang="zh-CN" altLang="en-US" sz="2400" b="1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endParaRPr>
              </a:p>
              <a:p>
                <a:pPr indent="0" fontAlgn="auto">
                  <a:lnSpc>
                    <a:spcPct val="130000"/>
                  </a:lnSpc>
                  <a:spcBef>
                    <a:spcPct val="0"/>
                  </a:spcBef>
                </a:pPr>
                <a:r>
                  <a:rPr lang="zh-CN" altLang="en-US" sz="2400" b="1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  <a:sym typeface="宋体" panose="02010600030101010101" pitchFamily="2" charset="-122"/>
                  </a:rPr>
                  <a:t>综上所述，</a:t>
                </a:r>
                <a:r>
                  <a:rPr lang="zh-CN" altLang="en-US" sz="2400" b="1" i="1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  <a:sym typeface="宋体" panose="02010600030101010101" pitchFamily="2" charset="-122"/>
                  </a:rPr>
                  <a:t>m</a:t>
                </a:r>
                <a:r>
                  <a:rPr lang="zh-CN" altLang="en-US" sz="2400" b="1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  <a:sym typeface="宋体" panose="02010600030101010101" pitchFamily="2" charset="-122"/>
                  </a:rPr>
                  <a:t>=</a:t>
                </a:r>
                <a14:m>
                  <m:oMath xmlns:m="http://schemas.openxmlformats.org/officeDocument/2006/math">
                    <m:r>
                      <a:rPr lang="en-US" altLang="zh-CN" sz="2400" b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MS Mincho" charset="0"/>
                        <a:cs typeface="Cambria Math" panose="02040503050406030204" pitchFamily="18" charset="0"/>
                        <a:sym typeface="宋体" panose="02010600030101010101" pitchFamily="2" charset="-122"/>
                      </a:rPr>
                      <m:t>−</m:t>
                    </m:r>
                    <m:f>
                      <m:fPr>
                        <m:ctrlPr>
                          <a:rPr lang="zh-CN" altLang="zh-CN" sz="24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49" charset="-122"/>
                            <a:cs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49" charset="-122"/>
                            <a:cs typeface="Cambria Math" panose="02040503050406030204" pitchFamily="18" charset="0"/>
                          </a:rPr>
                          <m:t>𝟓</m:t>
                        </m:r>
                      </m:num>
                      <m:den>
                        <m:r>
                          <a:rPr lang="en-US" altLang="zh-CN" sz="24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49" charset="-122"/>
                            <a:cs typeface="Cambria Math" panose="020405030504060302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zh-CN" altLang="en-US" sz="2400" b="1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  <a:sym typeface="宋体" panose="02010600030101010101" pitchFamily="2" charset="-122"/>
                  </a:rPr>
                  <a:t>或</a:t>
                </a:r>
                <a:r>
                  <a:rPr lang="zh-CN" altLang="en-US" sz="2400" b="1" i="1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  <a:sym typeface="宋体" panose="02010600030101010101" pitchFamily="2" charset="-122"/>
                  </a:rPr>
                  <a:t>m</a:t>
                </a:r>
                <a:r>
                  <a:rPr lang="zh-CN" altLang="en-US" sz="2400" b="1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  <a:sym typeface="宋体" panose="02010600030101010101" pitchFamily="2" charset="-122"/>
                  </a:rPr>
                  <a:t>=−1，</a:t>
                </a:r>
                <a:r>
                  <a:rPr sz="2400" b="1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  <a:sym typeface="宋体" panose="02010600030101010101" pitchFamily="2" charset="-122"/>
                  </a:rPr>
                  <a:t>原分式方程无解.</a:t>
                </a:r>
                <a:endParaRPr sz="2400" b="1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64519" name="文本框 6"/>
              <p:cNvSpPr txBox="1">
                <a:spLocks noRot="1" noChangeAspect="1" noMove="1" noResize="1" noEditPoints="1" noAdjustHandles="1" noChangeArrowheads="1" noChangeShapeType="1" noTextEdit="1"/>
              </p:cNvSpPr>
              <p:nvPr>
                <p:custDataLst>
                  <p:tags r:id="rId12"/>
                </p:custDataLst>
              </p:nvPr>
            </p:nvSpPr>
            <p:spPr>
              <a:xfrm>
                <a:off x="548640" y="1467485"/>
                <a:ext cx="8445500" cy="4645025"/>
              </a:xfrm>
              <a:prstGeom prst="rect">
                <a:avLst/>
              </a:prstGeom>
              <a:blipFill rotWithShape="1">
                <a:blip r:embed="rId13"/>
                <a:stretch>
                  <a:fillRect/>
                </a:stretch>
              </a:blipFill>
              <a:ln w="9525">
                <a:noFill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9" name="组合 8"/>
          <p:cNvGrpSpPr/>
          <p:nvPr>
            <p:custDataLst>
              <p:tags r:id="rId14"/>
            </p:custDataLst>
          </p:nvPr>
        </p:nvGrpSpPr>
        <p:grpSpPr>
          <a:xfrm>
            <a:off x="6209407" y="1594948"/>
            <a:ext cx="5470160" cy="3782925"/>
            <a:chOff x="8489" y="2539"/>
            <a:chExt cx="4161" cy="4729"/>
          </a:xfrm>
        </p:grpSpPr>
        <p:pic>
          <p:nvPicPr>
            <p:cNvPr id="6" name="图片 5" descr="image"/>
            <p:cNvPicPr>
              <a:picLocks noChangeAspect="1"/>
            </p:cNvPicPr>
            <p:nvPr>
              <p:custDataLst>
                <p:tags r:id="rId15"/>
              </p:custDataLst>
            </p:nvPr>
          </p:nvPicPr>
          <p:blipFill>
            <a:blip r:embed="rId16"/>
            <a:srcRect l="26882" t="17907" r="25076" b="16417"/>
            <a:stretch>
              <a:fillRect/>
            </a:stretch>
          </p:blipFill>
          <p:spPr>
            <a:xfrm>
              <a:off x="8489" y="2539"/>
              <a:ext cx="4161" cy="4729"/>
            </a:xfrm>
            <a:prstGeom prst="rect">
              <a:avLst/>
            </a:prstGeom>
          </p:spPr>
        </p:pic>
        <p:sp>
          <p:nvSpPr>
            <p:cNvPr id="130" name="文本框 129"/>
            <p:cNvSpPr txBox="1"/>
            <p:nvPr>
              <p:custDataLst>
                <p:tags r:id="rId17"/>
              </p:custDataLst>
            </p:nvPr>
          </p:nvSpPr>
          <p:spPr>
            <a:xfrm>
              <a:off x="8753" y="3234"/>
              <a:ext cx="3616" cy="3147"/>
            </a:xfrm>
            <a:prstGeom prst="rect">
              <a:avLst/>
            </a:prstGeom>
            <a:noFill/>
          </p:spPr>
          <p:txBody>
            <a:bodyPr wrap="square" rtlCol="0" anchor="ctr" anchorCtr="0"/>
            <a:lstStyle/>
            <a:p>
              <a:pPr algn="l">
                <a:lnSpc>
                  <a:spcPct val="150000"/>
                </a:lnSpc>
                <a:spcAft>
                  <a:spcPct val="0"/>
                </a:spcAft>
                <a:tabLst>
                  <a:tab pos="2790825" algn="l"/>
                  <a:tab pos="4231005" algn="l"/>
                </a:tabLst>
              </a:pPr>
              <a:r>
                <a:rPr lang="zh-CN" altLang="zh-CN" sz="2000" b="1">
                  <a:latin typeface="等线" panose="02010600030101010101" charset="-122"/>
                  <a:ea typeface="等线" panose="02010600030101010101" charset="-122"/>
                  <a:cs typeface="Times New Roman" panose="02020603050405020304" pitchFamily="18" charset="0"/>
                  <a:sym typeface="+mn-ea"/>
                </a:rPr>
                <a:t>分式方程无解包含两种情形：</a:t>
              </a:r>
              <a:endParaRPr lang="zh-CN" altLang="zh-CN" sz="2000" b="1">
                <a:latin typeface="等线" panose="02010600030101010101" charset="-122"/>
                <a:ea typeface="等线" panose="02010600030101010101" charset="-122"/>
                <a:cs typeface="Times New Roman" panose="02020603050405020304" pitchFamily="18" charset="0"/>
              </a:endParaRPr>
            </a:p>
            <a:p>
              <a:pPr algn="l">
                <a:lnSpc>
                  <a:spcPct val="150000"/>
                </a:lnSpc>
                <a:spcAft>
                  <a:spcPct val="0"/>
                </a:spcAft>
                <a:tabLst>
                  <a:tab pos="2790825" algn="l"/>
                  <a:tab pos="4231005" algn="l"/>
                </a:tabLst>
              </a:pPr>
              <a:r>
                <a:rPr lang="en-US" altLang="zh-CN" sz="2000" b="1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  <a:sym typeface="+mn-ea"/>
                </a:rPr>
                <a:t>(1) </a:t>
              </a:r>
              <a:r>
                <a:rPr lang="zh-CN" altLang="zh-CN" sz="2000" b="1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  <a:sym typeface="+mn-ea"/>
                </a:rPr>
                <a:t>原方程化去分母后的</a:t>
              </a:r>
              <a:r>
                <a:rPr lang="zh-CN" altLang="zh-CN" sz="2000" b="1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  <a:sym typeface="+mn-ea"/>
                </a:rPr>
                <a:t>整式方程无解</a:t>
              </a:r>
              <a:r>
                <a:rPr lang="zh-CN" altLang="zh-CN" sz="2000" b="1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  <a:sym typeface="+mn-ea"/>
                </a:rPr>
                <a:t>；</a:t>
              </a:r>
              <a:endParaRPr lang="zh-CN" altLang="zh-CN" sz="20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  <a:p>
              <a:pPr algn="l">
                <a:lnSpc>
                  <a:spcPct val="150000"/>
                </a:lnSpc>
                <a:spcAft>
                  <a:spcPct val="0"/>
                </a:spcAft>
                <a:tabLst>
                  <a:tab pos="2790825" algn="l"/>
                  <a:tab pos="4231005" algn="l"/>
                </a:tabLst>
              </a:pPr>
              <a:r>
                <a:rPr lang="en-US" altLang="zh-CN" sz="2000" b="1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  <a:sym typeface="+mn-ea"/>
                </a:rPr>
                <a:t>(2) </a:t>
              </a:r>
              <a:r>
                <a:rPr lang="zh-CN" altLang="zh-CN" sz="2000" b="1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  <a:sym typeface="+mn-ea"/>
                </a:rPr>
                <a:t>原方程化去分母后的整式方程有解，但这个解却使原方程的分母为</a:t>
              </a:r>
              <a:r>
                <a:rPr lang="en-US" altLang="zh-CN" sz="2000" b="1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  <a:sym typeface="+mn-ea"/>
                </a:rPr>
                <a:t>0</a:t>
              </a:r>
              <a:r>
                <a:rPr lang="zh-CN" altLang="zh-CN" sz="2000" b="1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  <a:sym typeface="+mn-ea"/>
                </a:rPr>
                <a:t>，它</a:t>
              </a:r>
              <a:r>
                <a:rPr lang="zh-CN" altLang="zh-CN" sz="2000" b="1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  <a:sym typeface="+mn-ea"/>
                </a:rPr>
                <a:t>是原方程的增根</a:t>
              </a:r>
              <a:r>
                <a:rPr lang="zh-CN" altLang="zh-CN" sz="2000" b="1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  <a:sym typeface="+mn-ea"/>
                </a:rPr>
                <a:t>，从而原方程无解</a:t>
              </a:r>
              <a:r>
                <a:rPr lang="en-US" altLang="zh-CN" sz="2000" b="1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  <a:sym typeface="+mn-ea"/>
                </a:rPr>
                <a:t>.</a:t>
              </a:r>
              <a:endParaRPr lang="en-US" altLang="zh-CN" sz="2000" b="1">
                <a:solidFill>
                  <a:srgbClr val="795D4E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45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45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45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45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45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645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645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645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19" grpId="0" uiExpand="1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AutoShape 10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 flipH="1" flipV="1">
            <a:off x="3982085" y="881380"/>
            <a:ext cx="7637145" cy="3742690"/>
          </a:xfrm>
          <a:prstGeom prst="wedgeRoundRectCallout">
            <a:avLst>
              <a:gd name="adj1" fmla="val 52718"/>
              <a:gd name="adj2" fmla="val 477"/>
              <a:gd name="adj3" fmla="val 16667"/>
            </a:avLst>
          </a:prstGeom>
          <a:solidFill>
            <a:schemeClr val="bg1"/>
          </a:solidFill>
          <a:ln w="9525" cmpd="sng">
            <a:solidFill>
              <a:schemeClr val="tx1"/>
            </a:solidFill>
            <a:miter lim="800000"/>
          </a:ln>
          <a:effectLst>
            <a:outerShdw dist="107763" dir="18900000" algn="ctr" rotWithShape="0">
              <a:schemeClr val="bg2">
                <a:alpha val="50000"/>
              </a:schemeClr>
            </a:outerShdw>
          </a:effectLst>
        </p:spPr>
        <p:txBody>
          <a:bodyPr rot="10800000" lIns="68580" tIns="34290" rIns="68580" bIns="34290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800" b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8" name="组合 7"/>
          <p:cNvGrpSpPr/>
          <p:nvPr>
            <p:custDataLst>
              <p:tags r:id="rId2"/>
            </p:custDataLst>
          </p:nvPr>
        </p:nvGrpSpPr>
        <p:grpSpPr>
          <a:xfrm>
            <a:off x="-237" y="179881"/>
            <a:ext cx="2743437" cy="614597"/>
            <a:chOff x="-237" y="179881"/>
            <a:chExt cx="2743437" cy="614597"/>
          </a:xfrm>
        </p:grpSpPr>
        <p:sp>
          <p:nvSpPr>
            <p:cNvPr id="4" name="矩形 3"/>
            <p:cNvSpPr/>
            <p:nvPr>
              <p:custDataLst>
                <p:tags r:id="rId3"/>
              </p:custDataLst>
            </p:nvPr>
          </p:nvSpPr>
          <p:spPr>
            <a:xfrm>
              <a:off x="548773" y="250723"/>
              <a:ext cx="1620957" cy="523220"/>
            </a:xfrm>
            <a:prstGeom prst="rect">
              <a:avLst/>
            </a:prstGeom>
            <a:solidFill>
              <a:srgbClr val="7CC9C9"/>
            </a:solidFill>
            <a:ln>
              <a:noFill/>
              <a:miter lim="800000"/>
            </a:ln>
          </p:spPr>
          <p:txBody>
            <a:bodyPr wrap="none" anchor="t" anchorCtr="0">
              <a:spAutoFit/>
            </a:bodyPr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2800" b="0" i="0" u="none" baseline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2800" b="0" i="0" u="none" baseline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2800" b="0" i="0" u="none" baseline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2800" b="0" i="0" u="none" baseline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2800" b="0" i="0" u="none" baseline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defRPr>
              </a:lvl5pPr>
            </a:lstStyle>
            <a:p>
              <a:pPr>
                <a:defRPr/>
              </a:pPr>
              <a:r>
                <a:rPr b="1">
                  <a:solidFill>
                    <a:srgbClr val="FF8021"/>
                  </a:solidFill>
                  <a:sym typeface="宋体" panose="02010600030101010101" pitchFamily="2" charset="-122"/>
                </a:rPr>
                <a:t>课堂小结</a:t>
              </a:r>
              <a:endParaRPr b="1">
                <a:solidFill>
                  <a:srgbClr val="FF802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3" name="矩形: 圆角 6"/>
            <p:cNvSpPr/>
            <p:nvPr>
              <p:custDataLst>
                <p:tags r:id="rId4"/>
              </p:custDataLst>
            </p:nvPr>
          </p:nvSpPr>
          <p:spPr>
            <a:xfrm>
              <a:off x="-237" y="194871"/>
              <a:ext cx="569863" cy="599607"/>
            </a:xfrm>
            <a:prstGeom prst="roundRect">
              <a:avLst>
                <a:gd name="adj" fmla="val 12649"/>
              </a:avLst>
            </a:prstGeom>
            <a:solidFill>
              <a:srgbClr val="F0C27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 sz="135">
                <a:solidFill>
                  <a:prstClr val="white"/>
                </a:solidFill>
              </a:endParaRPr>
            </a:p>
          </p:txBody>
        </p:sp>
        <p:sp>
          <p:nvSpPr>
            <p:cNvPr id="5" name="矩形: 圆角 8"/>
            <p:cNvSpPr/>
            <p:nvPr>
              <p:custDataLst>
                <p:tags r:id="rId5"/>
              </p:custDataLst>
            </p:nvPr>
          </p:nvSpPr>
          <p:spPr>
            <a:xfrm>
              <a:off x="219261" y="179881"/>
              <a:ext cx="95533" cy="599607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 sz="135">
                <a:solidFill>
                  <a:prstClr val="white"/>
                </a:solidFill>
              </a:endParaRPr>
            </a:p>
          </p:txBody>
        </p:sp>
        <p:sp>
          <p:nvSpPr>
            <p:cNvPr id="7" name="直角三角形 6"/>
            <p:cNvSpPr/>
            <p:nvPr>
              <p:custDataLst>
                <p:tags r:id="rId6"/>
              </p:custDataLst>
            </p:nvPr>
          </p:nvSpPr>
          <p:spPr>
            <a:xfrm flipV="1">
              <a:off x="2168013" y="250721"/>
              <a:ext cx="575187" cy="516193"/>
            </a:xfrm>
            <a:prstGeom prst="rtTriangle">
              <a:avLst/>
            </a:prstGeom>
            <a:solidFill>
              <a:srgbClr val="7CC9C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pic>
        <p:nvPicPr>
          <p:cNvPr id="12" name="图片 3"/>
          <p:cNvPicPr>
            <a:picLocks noChangeAspect="1" noChangeArrowheads="1"/>
          </p:cNvPicPr>
          <p:nvPr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 bwMode="auto">
          <a:xfrm>
            <a:off x="314755" y="1182381"/>
            <a:ext cx="3813686" cy="53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0" name="组合 9"/>
          <p:cNvGrpSpPr/>
          <p:nvPr>
            <p:custDataLst>
              <p:tags r:id="rId9"/>
            </p:custDataLst>
          </p:nvPr>
        </p:nvGrpSpPr>
        <p:grpSpPr>
          <a:xfrm flipV="1">
            <a:off x="6513195" y="1495425"/>
            <a:ext cx="341630" cy="1464945"/>
            <a:chOff x="2463" y="5295"/>
            <a:chExt cx="1350" cy="3694"/>
          </a:xfrm>
        </p:grpSpPr>
        <p:sp>
          <p:nvSpPr>
            <p:cNvPr id="11" name="Line 19"/>
            <p:cNvSpPr>
              <a:spLocks noChangeShapeType="1"/>
            </p:cNvSpPr>
            <p:nvPr>
              <p:custDataLst>
                <p:tags r:id="rId10"/>
              </p:custDataLst>
            </p:nvPr>
          </p:nvSpPr>
          <p:spPr bwMode="auto">
            <a:xfrm flipV="1">
              <a:off x="2463" y="7212"/>
              <a:ext cx="886" cy="1"/>
            </a:xfrm>
            <a:prstGeom prst="line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txBody>
            <a:bodyPr wrap="square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" name="Line 20"/>
            <p:cNvSpPr>
              <a:spLocks noChangeShapeType="1"/>
            </p:cNvSpPr>
            <p:nvPr>
              <p:custDataLst>
                <p:tags r:id="rId11"/>
              </p:custDataLst>
            </p:nvPr>
          </p:nvSpPr>
          <p:spPr bwMode="auto">
            <a:xfrm flipH="1">
              <a:off x="3348" y="5295"/>
              <a:ext cx="3" cy="3694"/>
            </a:xfrm>
            <a:prstGeom prst="line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txBody>
            <a:bodyPr anchor="ctr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" name="Line 21"/>
            <p:cNvSpPr>
              <a:spLocks noChangeShapeType="1"/>
            </p:cNvSpPr>
            <p:nvPr>
              <p:custDataLst>
                <p:tags r:id="rId12"/>
              </p:custDataLst>
            </p:nvPr>
          </p:nvSpPr>
          <p:spPr bwMode="auto">
            <a:xfrm>
              <a:off x="3348" y="5295"/>
              <a:ext cx="465" cy="0"/>
            </a:xfrm>
            <a:prstGeom prst="line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txBody>
            <a:bodyPr wrap="square" anchor="ctr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0" name="Line 24"/>
            <p:cNvSpPr>
              <a:spLocks noChangeShapeType="1"/>
            </p:cNvSpPr>
            <p:nvPr>
              <p:custDataLst>
                <p:tags r:id="rId13"/>
              </p:custDataLst>
            </p:nvPr>
          </p:nvSpPr>
          <p:spPr bwMode="auto">
            <a:xfrm>
              <a:off x="3350" y="8989"/>
              <a:ext cx="463" cy="0"/>
            </a:xfrm>
            <a:prstGeom prst="line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txBody>
            <a:bodyPr wrap="square" anchor="ctr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21" name="TextBox 5"/>
          <p:cNvSpPr txBox="1"/>
          <p:nvPr>
            <p:custDataLst>
              <p:tags r:id="rId14"/>
            </p:custDataLst>
          </p:nvPr>
        </p:nvSpPr>
        <p:spPr>
          <a:xfrm>
            <a:off x="4056380" y="2014855"/>
            <a:ext cx="2456815" cy="393065"/>
          </a:xfrm>
          <a:prstGeom prst="rect">
            <a:avLst/>
          </a:prstGeom>
          <a:noFill/>
          <a:ln w="1905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horz" wrap="square" anchor="t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80000"/>
              </a:lnSpc>
            </a:pPr>
            <a:r>
              <a:rPr lang="en-US" sz="2400" b="1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  </a:t>
            </a:r>
            <a:r>
              <a:rPr sz="2400" b="1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10.</a:t>
            </a:r>
            <a:r>
              <a:rPr lang="en-US" sz="2400" b="1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5  </a:t>
            </a:r>
            <a:r>
              <a:rPr sz="2400" b="1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分式</a:t>
            </a:r>
            <a:r>
              <a:rPr lang="zh-CN" sz="2400" b="1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方程</a:t>
            </a:r>
            <a:endParaRPr lang="en-US" sz="2400" b="1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5"/>
          <p:cNvSpPr txBox="1"/>
          <p:nvPr>
            <p:custDataLst>
              <p:tags r:id="rId15"/>
            </p:custDataLst>
          </p:nvPr>
        </p:nvSpPr>
        <p:spPr>
          <a:xfrm>
            <a:off x="6884670" y="1303655"/>
            <a:ext cx="693420" cy="382905"/>
          </a:xfrm>
          <a:prstGeom prst="rect">
            <a:avLst/>
          </a:prstGeom>
          <a:noFill/>
          <a:ln w="1905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</a:pPr>
            <a:r>
              <a:rPr lang="zh-CN" altLang="en-US" sz="2000" b="1">
                <a:uFillTx/>
                <a:latin typeface="黑体" panose="02010609060101010101" charset="-122"/>
                <a:ea typeface="黑体" panose="02010609060101010101" charset="-122"/>
              </a:rPr>
              <a:t>概念</a:t>
            </a:r>
            <a:endParaRPr lang="zh-CN" altLang="en-US" sz="2000" b="1">
              <a:uFillTx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8" name="TextBox 5"/>
          <p:cNvSpPr txBox="1"/>
          <p:nvPr>
            <p:custDataLst>
              <p:tags r:id="rId16"/>
            </p:custDataLst>
          </p:nvPr>
        </p:nvSpPr>
        <p:spPr>
          <a:xfrm>
            <a:off x="6874510" y="2655570"/>
            <a:ext cx="1467485" cy="619760"/>
          </a:xfrm>
          <a:prstGeom prst="rect">
            <a:avLst/>
          </a:prstGeom>
          <a:noFill/>
          <a:ln w="1905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</a:pPr>
            <a:r>
              <a:rPr lang="zh-CN" altLang="en-US" sz="2000" b="1"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解分式方程的一般步骤</a:t>
            </a:r>
            <a:endParaRPr lang="zh-CN" altLang="en-US" sz="2000" b="1">
              <a:uFillTx/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grpSp>
        <p:nvGrpSpPr>
          <p:cNvPr id="27" name="组合 26"/>
          <p:cNvGrpSpPr/>
          <p:nvPr>
            <p:custDataLst>
              <p:tags r:id="rId17"/>
            </p:custDataLst>
          </p:nvPr>
        </p:nvGrpSpPr>
        <p:grpSpPr>
          <a:xfrm>
            <a:off x="8341995" y="2052955"/>
            <a:ext cx="350520" cy="1888490"/>
            <a:chOff x="7952" y="4694"/>
            <a:chExt cx="744" cy="2139"/>
          </a:xfrm>
        </p:grpSpPr>
        <p:sp>
          <p:nvSpPr>
            <p:cNvPr id="18" name="Line 19"/>
            <p:cNvSpPr>
              <a:spLocks noChangeShapeType="1"/>
            </p:cNvSpPr>
            <p:nvPr>
              <p:custDataLst>
                <p:tags r:id="rId18"/>
              </p:custDataLst>
            </p:nvPr>
          </p:nvSpPr>
          <p:spPr bwMode="auto">
            <a:xfrm>
              <a:off x="7952" y="5722"/>
              <a:ext cx="483" cy="1"/>
            </a:xfrm>
            <a:prstGeom prst="line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txBody>
            <a:bodyPr wrap="square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9" name="Line 20"/>
            <p:cNvSpPr>
              <a:spLocks noChangeShapeType="1"/>
            </p:cNvSpPr>
            <p:nvPr>
              <p:custDataLst>
                <p:tags r:id="rId19"/>
              </p:custDataLst>
            </p:nvPr>
          </p:nvSpPr>
          <p:spPr bwMode="auto">
            <a:xfrm flipH="1" flipV="1">
              <a:off x="8434" y="4694"/>
              <a:ext cx="2" cy="2139"/>
            </a:xfrm>
            <a:prstGeom prst="line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txBody>
            <a:bodyPr anchor="ctr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3" name="Line 21"/>
            <p:cNvSpPr>
              <a:spLocks noChangeShapeType="1"/>
            </p:cNvSpPr>
            <p:nvPr>
              <p:custDataLst>
                <p:tags r:id="rId20"/>
              </p:custDataLst>
            </p:nvPr>
          </p:nvSpPr>
          <p:spPr bwMode="auto">
            <a:xfrm flipV="1">
              <a:off x="8434" y="6833"/>
              <a:ext cx="253" cy="0"/>
            </a:xfrm>
            <a:prstGeom prst="line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txBody>
            <a:bodyPr wrap="square" anchor="ctr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4" name="Line 24"/>
            <p:cNvSpPr>
              <a:spLocks noChangeShapeType="1"/>
            </p:cNvSpPr>
            <p:nvPr>
              <p:custDataLst>
                <p:tags r:id="rId21"/>
              </p:custDataLst>
            </p:nvPr>
          </p:nvSpPr>
          <p:spPr bwMode="auto">
            <a:xfrm flipV="1">
              <a:off x="8435" y="4694"/>
              <a:ext cx="252" cy="0"/>
            </a:xfrm>
            <a:prstGeom prst="line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txBody>
            <a:bodyPr wrap="square" anchor="ctr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5" name="Line 19"/>
            <p:cNvSpPr>
              <a:spLocks noChangeShapeType="1"/>
            </p:cNvSpPr>
            <p:nvPr>
              <p:custDataLst>
                <p:tags r:id="rId22"/>
              </p:custDataLst>
            </p:nvPr>
          </p:nvSpPr>
          <p:spPr bwMode="auto">
            <a:xfrm>
              <a:off x="8427" y="5399"/>
              <a:ext cx="260" cy="1"/>
            </a:xfrm>
            <a:prstGeom prst="line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txBody>
            <a:bodyPr wrap="square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6" name="Line 19"/>
            <p:cNvSpPr>
              <a:spLocks noChangeShapeType="1"/>
            </p:cNvSpPr>
            <p:nvPr>
              <p:custDataLst>
                <p:tags r:id="rId23"/>
              </p:custDataLst>
            </p:nvPr>
          </p:nvSpPr>
          <p:spPr bwMode="auto">
            <a:xfrm>
              <a:off x="8436" y="6184"/>
              <a:ext cx="260" cy="1"/>
            </a:xfrm>
            <a:prstGeom prst="line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txBody>
            <a:bodyPr wrap="square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29" name="Text Box 6"/>
          <p:cNvSpPr txBox="1"/>
          <p:nvPr>
            <p:custDataLst>
              <p:tags r:id="rId24"/>
            </p:custDataLst>
          </p:nvPr>
        </p:nvSpPr>
        <p:spPr>
          <a:xfrm>
            <a:off x="8569960" y="1860550"/>
            <a:ext cx="3117850" cy="39878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2000" b="1" spc="-1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1.</a:t>
            </a:r>
            <a:r>
              <a:rPr lang="zh-CN" altLang="en-US" sz="2000" b="1" spc="-1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化</a:t>
            </a:r>
            <a:r>
              <a:rPr lang="en-US" altLang="zh-CN" sz="2000" b="1" spc="-1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:</a:t>
            </a:r>
            <a:r>
              <a:rPr lang="zh-CN" altLang="en-US" sz="2000" b="1" spc="-100">
                <a:latin typeface="Times New Roman" panose="02020603050405020304" pitchFamily="18" charset="0"/>
                <a:ea typeface="楷体" panose="02010609060101010101" pitchFamily="49" charset="-122"/>
                <a:cs typeface="黑体" panose="02010609060101010101" charset="-122"/>
              </a:rPr>
              <a:t>去分母</a:t>
            </a:r>
            <a:r>
              <a:rPr lang="en-US" altLang="zh-CN" sz="2000" b="1" spc="-100">
                <a:latin typeface="Times New Roman" panose="02020603050405020304" pitchFamily="18" charset="0"/>
                <a:ea typeface="楷体" panose="02010609060101010101" pitchFamily="49" charset="-122"/>
                <a:cs typeface="黑体" panose="02010609060101010101" charset="-122"/>
              </a:rPr>
              <a:t>,</a:t>
            </a:r>
            <a:r>
              <a:rPr lang="zh-CN" altLang="en-US" sz="2000" b="1" spc="-10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化为</a:t>
            </a:r>
            <a:r>
              <a:rPr lang="zh-CN" altLang="en-US" sz="2000" b="1" spc="-1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整式</a:t>
            </a:r>
            <a:r>
              <a:rPr lang="zh-CN" altLang="en-US" sz="2000" b="1" spc="-10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方程</a:t>
            </a:r>
            <a:endParaRPr lang="en-US" altLang="zh-CN" sz="2000" b="1" spc="-100">
              <a:solidFill>
                <a:srgbClr val="0000FF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0" name="Text Box 7"/>
          <p:cNvSpPr txBox="1"/>
          <p:nvPr>
            <p:custDataLst>
              <p:tags r:id="rId25"/>
            </p:custDataLst>
          </p:nvPr>
        </p:nvSpPr>
        <p:spPr>
          <a:xfrm>
            <a:off x="8592820" y="2473325"/>
            <a:ext cx="2277745" cy="39878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2000" b="1" spc="-1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2.</a:t>
            </a:r>
            <a:r>
              <a:rPr lang="zh-CN" altLang="en-US" sz="2000" b="1" spc="-1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解：</a:t>
            </a:r>
            <a:r>
              <a:rPr lang="zh-CN" altLang="en-US" sz="2000" b="1" spc="-1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解整式方程</a:t>
            </a:r>
            <a:endParaRPr lang="zh-CN" altLang="en-US" sz="2000" b="1" spc="-10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1" name="Text Box 8"/>
          <p:cNvSpPr txBox="1"/>
          <p:nvPr>
            <p:custDataLst>
              <p:tags r:id="rId26"/>
            </p:custDataLst>
          </p:nvPr>
        </p:nvSpPr>
        <p:spPr>
          <a:xfrm>
            <a:off x="8598535" y="3159760"/>
            <a:ext cx="1231900" cy="39878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2000" b="1" spc="-1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3.</a:t>
            </a:r>
            <a:r>
              <a:rPr lang="zh-CN" altLang="en-US" sz="2000" b="1" spc="-1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验</a:t>
            </a:r>
            <a:r>
              <a:rPr lang="zh-CN" altLang="en-US" sz="2000" b="1" spc="-1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：</a:t>
            </a:r>
            <a:endParaRPr lang="zh-CN" altLang="en-US" sz="2000" b="1" spc="-10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2" name="Rectangle 9"/>
          <p:cNvSpPr/>
          <p:nvPr>
            <p:custDataLst>
              <p:tags r:id="rId27"/>
            </p:custDataLst>
          </p:nvPr>
        </p:nvSpPr>
        <p:spPr>
          <a:xfrm>
            <a:off x="8611870" y="3699510"/>
            <a:ext cx="2847975" cy="39878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000" b="1" spc="-100">
                <a:solidFill>
                  <a:srgbClr val="3333CC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4</a:t>
            </a:r>
            <a:r>
              <a:rPr lang="en-US" altLang="zh-CN" sz="2000" b="1" spc="-100">
                <a:solidFill>
                  <a:srgbClr val="3333CC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.</a:t>
            </a:r>
            <a:r>
              <a:rPr lang="zh-CN" altLang="en-US" sz="2000" b="1" spc="-100">
                <a:solidFill>
                  <a:srgbClr val="3333CC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结论：</a:t>
            </a:r>
            <a:r>
              <a:rPr lang="en-US" altLang="zh-CN" sz="2000" b="1" spc="-1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写出原方程的</a:t>
            </a:r>
            <a:r>
              <a:rPr lang="zh-CN" altLang="en-US" sz="2000" b="1" spc="-1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</a:t>
            </a:r>
            <a:endParaRPr lang="zh-CN" altLang="en-US" sz="2000" b="1" spc="-10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3" name="TextBox 5"/>
          <p:cNvSpPr txBox="1"/>
          <p:nvPr>
            <p:custDataLst>
              <p:tags r:id="rId28"/>
            </p:custDataLst>
          </p:nvPr>
        </p:nvSpPr>
        <p:spPr>
          <a:xfrm>
            <a:off x="4169410" y="3720465"/>
            <a:ext cx="3057525" cy="382905"/>
          </a:xfrm>
          <a:prstGeom prst="rect">
            <a:avLst/>
          </a:prstGeom>
          <a:noFill/>
          <a:ln w="19050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</a:pPr>
            <a:r>
              <a:rPr lang="zh-CN" altLang="en-US" sz="2400" b="1">
                <a:solidFill>
                  <a:srgbClr val="FF0000"/>
                </a:solidFill>
                <a:uFillTx/>
                <a:latin typeface="华文新魏" panose="02010800040101010101" pitchFamily="2" charset="-122"/>
                <a:ea typeface="华文新魏" panose="02010800040101010101" pitchFamily="2" charset="-122"/>
              </a:rPr>
              <a:t>一化二解三验四结论</a:t>
            </a:r>
            <a:endParaRPr lang="zh-CN" altLang="en-US" sz="2400" b="1">
              <a:solidFill>
                <a:srgbClr val="FF0000"/>
              </a:solidFill>
              <a:uFillTx/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7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21" grpId="0" animBg="1"/>
      <p:bldP spid="22" grpId="0" animBg="1"/>
      <p:bldP spid="28" grpId="0" animBg="1"/>
      <p:bldP spid="29" grpId="0"/>
      <p:bldP spid="30" grpId="0"/>
      <p:bldP spid="31" grpId="0"/>
      <p:bldP spid="3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>
            <p:custDataLst>
              <p:tags r:id="rId1"/>
            </p:custDataLst>
          </p:nvPr>
        </p:nvGrpSpPr>
        <p:grpSpPr>
          <a:xfrm>
            <a:off x="-237" y="179881"/>
            <a:ext cx="2729467" cy="614597"/>
            <a:chOff x="-237" y="179881"/>
            <a:chExt cx="2729467" cy="614597"/>
          </a:xfrm>
        </p:grpSpPr>
        <p:sp>
          <p:nvSpPr>
            <p:cNvPr id="10" name="矩形 9"/>
            <p:cNvSpPr/>
            <p:nvPr>
              <p:custDataLst>
                <p:tags r:id="rId2"/>
              </p:custDataLst>
            </p:nvPr>
          </p:nvSpPr>
          <p:spPr>
            <a:xfrm>
              <a:off x="548773" y="250723"/>
              <a:ext cx="1605280" cy="521970"/>
            </a:xfrm>
            <a:prstGeom prst="rect">
              <a:avLst/>
            </a:prstGeom>
            <a:solidFill>
              <a:srgbClr val="7CC9C9"/>
            </a:solidFill>
            <a:ln>
              <a:noFill/>
              <a:miter lim="800000"/>
            </a:ln>
          </p:spPr>
          <p:txBody>
            <a:bodyPr wrap="none" anchor="t" anchorCtr="0">
              <a:spAutoFit/>
            </a:bodyPr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2800" b="0" i="0" u="none" baseline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2800" b="0" i="0" u="none" baseline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2800" b="0" i="0" u="none" baseline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2800" b="0" i="0" u="none" baseline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2800" b="0" i="0" u="none" baseline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defRPr>
              </a:lvl5pPr>
            </a:lstStyle>
            <a:p>
              <a:pPr>
                <a:defRPr/>
              </a:pPr>
              <a:r>
                <a:rPr lang="zh-CN" altLang="en-US" b="1">
                  <a:solidFill>
                    <a:srgbClr val="FF8021"/>
                  </a:solidFill>
                  <a:sym typeface="宋体" panose="02010600030101010101" pitchFamily="2" charset="-122"/>
                </a:rPr>
                <a:t>问题情境</a:t>
              </a:r>
              <a:endParaRPr lang="zh-CN" altLang="en-US" b="1">
                <a:solidFill>
                  <a:srgbClr val="FF802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1" name="矩形: 圆角 6"/>
            <p:cNvSpPr/>
            <p:nvPr>
              <p:custDataLst>
                <p:tags r:id="rId3"/>
              </p:custDataLst>
            </p:nvPr>
          </p:nvSpPr>
          <p:spPr>
            <a:xfrm>
              <a:off x="-237" y="194871"/>
              <a:ext cx="569863" cy="599607"/>
            </a:xfrm>
            <a:prstGeom prst="roundRect">
              <a:avLst>
                <a:gd name="adj" fmla="val 12649"/>
              </a:avLst>
            </a:prstGeom>
            <a:solidFill>
              <a:srgbClr val="F0C27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 sz="135">
                <a:solidFill>
                  <a:prstClr val="white"/>
                </a:solidFill>
              </a:endParaRPr>
            </a:p>
          </p:txBody>
        </p:sp>
        <p:sp>
          <p:nvSpPr>
            <p:cNvPr id="12" name="矩形: 圆角 8"/>
            <p:cNvSpPr/>
            <p:nvPr>
              <p:custDataLst>
                <p:tags r:id="rId4"/>
              </p:custDataLst>
            </p:nvPr>
          </p:nvSpPr>
          <p:spPr>
            <a:xfrm>
              <a:off x="219261" y="179881"/>
              <a:ext cx="95533" cy="599607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 sz="135">
                <a:solidFill>
                  <a:prstClr val="white"/>
                </a:solidFill>
              </a:endParaRPr>
            </a:p>
          </p:txBody>
        </p:sp>
        <p:sp>
          <p:nvSpPr>
            <p:cNvPr id="13" name="直角三角形 12"/>
            <p:cNvSpPr/>
            <p:nvPr>
              <p:custDataLst>
                <p:tags r:id="rId5"/>
              </p:custDataLst>
            </p:nvPr>
          </p:nvSpPr>
          <p:spPr>
            <a:xfrm flipV="1">
              <a:off x="2154043" y="250721"/>
              <a:ext cx="575187" cy="516193"/>
            </a:xfrm>
            <a:prstGeom prst="rtTriangle">
              <a:avLst/>
            </a:prstGeom>
            <a:solidFill>
              <a:srgbClr val="7CC9C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7412" name="文本框 13316"/>
          <p:cNvSpPr txBox="1"/>
          <p:nvPr>
            <p:custDataLst>
              <p:tags r:id="rId6"/>
            </p:custDataLst>
          </p:nvPr>
        </p:nvSpPr>
        <p:spPr>
          <a:xfrm>
            <a:off x="0" y="1151890"/>
            <a:ext cx="1315720" cy="6076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endParaRPr lang="zh-CN" altLang="en-US" sz="2800" b="1">
              <a:latin typeface="黑体" panose="02010609060101010101" charset="-122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>
            <p:custDataLst>
              <p:tags r:id="rId7"/>
            </p:custDataLst>
          </p:nvPr>
        </p:nvSpPr>
        <p:spPr>
          <a:xfrm>
            <a:off x="561340" y="794385"/>
            <a:ext cx="11303000" cy="6508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 eaLnBrk="0" hangingPunct="0">
              <a:lnSpc>
                <a:spcPct val="130000"/>
              </a:lnSpc>
            </a:pPr>
            <a:r>
              <a:rPr lang="zh-CN" altLang="en-US" sz="28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问题</a:t>
            </a:r>
            <a:r>
              <a:rPr lang="en-US" altLang="zh-CN" sz="28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1</a:t>
            </a:r>
            <a:r>
              <a:rPr lang="zh-CN" altLang="en-US" sz="2800" b="1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　甲、乙两组制作</a:t>
            </a:r>
            <a:r>
              <a:rPr lang="zh-CN" altLang="en-US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微软雅黑" panose="020B0503020204020204" charset="-122"/>
              </a:rPr>
              <a:t>同一种环保手工袋</a:t>
            </a:r>
            <a:r>
              <a:rPr lang="zh-CN" altLang="en-US" sz="2800" b="1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，乙每天比甲多</a:t>
            </a:r>
            <a:r>
              <a:rPr lang="zh-CN" altLang="en-US" sz="2800" b="1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制作一个，</a:t>
            </a:r>
            <a:endParaRPr lang="zh-CN" altLang="en-US" sz="2800" b="1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3" name="文本框 2"/>
          <p:cNvSpPr txBox="1"/>
          <p:nvPr>
            <p:custDataLst>
              <p:tags r:id="rId8"/>
            </p:custDataLst>
          </p:nvPr>
        </p:nvSpPr>
        <p:spPr>
          <a:xfrm>
            <a:off x="539115" y="1915795"/>
            <a:ext cx="9450705" cy="6508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 eaLnBrk="0" hangingPunct="0">
              <a:lnSpc>
                <a:spcPct val="130000"/>
              </a:lnSpc>
            </a:pPr>
            <a:r>
              <a:rPr lang="zh-CN" altLang="en-US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怎样用方程来描述其中数量之间的相等关系？</a:t>
            </a:r>
            <a:endParaRPr lang="zh-CN" altLang="en-US" sz="2800" b="1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7" name="Rectangle 34"/>
          <p:cNvSpPr/>
          <p:nvPr>
            <p:custDataLst>
              <p:tags r:id="rId9"/>
            </p:custDataLst>
          </p:nvPr>
        </p:nvSpPr>
        <p:spPr>
          <a:xfrm>
            <a:off x="2825750" y="2566670"/>
            <a:ext cx="578485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lstStyle/>
          <a:p>
            <a:pPr algn="l">
              <a:lnSpc>
                <a:spcPct val="100000"/>
              </a:lnSpc>
            </a:pPr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解：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设甲每天制作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微软雅黑" panose="020B0503020204020204" charset="-122"/>
              </a:rPr>
              <a:t>环保手工袋</a:t>
            </a:r>
            <a:r>
              <a:rPr lang="en-US" altLang="zh-CN" sz="2800" b="1" i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.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4" name="文本框 23"/>
          <p:cNvSpPr txBox="1"/>
          <p:nvPr>
            <p:custDataLst>
              <p:tags r:id="rId10"/>
            </p:custDataLst>
          </p:nvPr>
        </p:nvSpPr>
        <p:spPr>
          <a:xfrm>
            <a:off x="583565" y="1384300"/>
            <a:ext cx="11189970" cy="6508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 eaLnBrk="0" hangingPunct="0">
              <a:lnSpc>
                <a:spcPct val="130000"/>
              </a:lnSpc>
            </a:pPr>
            <a:r>
              <a:rPr lang="zh-CN" altLang="en-US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乙制作</a:t>
            </a:r>
            <a:r>
              <a:rPr lang="en-US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24</a:t>
            </a:r>
            <a:r>
              <a:rPr lang="zh-CN" altLang="en-US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个所用的时间与甲制作</a:t>
            </a:r>
            <a:r>
              <a:rPr lang="en-US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20</a:t>
            </a:r>
            <a:r>
              <a:rPr lang="zh-CN" altLang="en-US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个所用的时间相同</a:t>
            </a:r>
            <a:r>
              <a:rPr lang="en-US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.</a:t>
            </a:r>
            <a:endParaRPr lang="en-US" altLang="zh-CN" sz="2800" b="1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5" name="文本框 24"/>
              <p:cNvSpPr txBox="1"/>
              <p:nvPr>
                <p:custDataLst>
                  <p:tags r:id="rId11"/>
                </p:custDataLst>
              </p:nvPr>
            </p:nvSpPr>
            <p:spPr>
              <a:xfrm>
                <a:off x="4448810" y="3294380"/>
                <a:ext cx="2058035" cy="785495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>
                  <a:lnSpc>
                    <a:spcPct val="100000"/>
                  </a:lnSpc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楷体" panose="02010609060101010101" pitchFamily="49" charset="-122"/>
                              <a:cs typeface="Cambria Math" panose="02040503050406030204" pitchFamily="18" charset="0"/>
                              <a:sym typeface="+mn-ea"/>
                            </a:rPr>
                          </m:ctrlPr>
                        </m:fPr>
                        <m:num>
                          <m:r>
                            <a:rPr lang="en-US" altLang="zh-CN" sz="2400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楷体" panose="02010609060101010101" pitchFamily="49" charset="-122"/>
                              <a:cs typeface="Cambria Math" panose="02040503050406030204" pitchFamily="18" charset="0"/>
                              <a:sym typeface="+mn-ea"/>
                            </a:rPr>
                            <m:t>𝟐𝟎</m:t>
                          </m:r>
                        </m:num>
                        <m:den>
                          <m:r>
                            <a:rPr lang="en-US" altLang="zh-CN" sz="2400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楷体" panose="02010609060101010101" pitchFamily="49" charset="-122"/>
                              <a:cs typeface="Cambria Math" panose="02040503050406030204" pitchFamily="18" charset="0"/>
                              <a:sym typeface="+mn-ea"/>
                            </a:rPr>
                            <m:t>𝒙</m:t>
                          </m:r>
                        </m:den>
                      </m:f>
                      <m:r>
                        <a:rPr lang="en-US" altLang="zh-CN" sz="2400" b="1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楷体" panose="02010609060101010101" pitchFamily="49" charset="-122"/>
                          <a:cs typeface="Cambria Math" panose="02040503050406030204" pitchFamily="18" charset="0"/>
                          <a:sym typeface="+mn-ea"/>
                        </a:rPr>
                        <m:t>=</m:t>
                      </m:r>
                      <m:f>
                        <m:fPr>
                          <m:ctrlPr>
                            <a:rPr lang="en-US" altLang="zh-CN" sz="2400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楷体" panose="02010609060101010101" pitchFamily="49" charset="-122"/>
                              <a:cs typeface="Cambria Math" panose="02040503050406030204" pitchFamily="18" charset="0"/>
                              <a:sym typeface="+mn-ea"/>
                            </a:rPr>
                          </m:ctrlPr>
                        </m:fPr>
                        <m:num>
                          <m:r>
                            <a:rPr lang="en-US" altLang="zh-CN" sz="2400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楷体" panose="02010609060101010101" pitchFamily="49" charset="-122"/>
                              <a:cs typeface="Cambria Math" panose="02040503050406030204" pitchFamily="18" charset="0"/>
                              <a:sym typeface="+mn-ea"/>
                            </a:rPr>
                            <m:t>𝟐𝟒</m:t>
                          </m:r>
                        </m:num>
                        <m:den>
                          <m:r>
                            <a:rPr lang="en-US" altLang="zh-CN" sz="2400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楷体" panose="02010609060101010101" pitchFamily="49" charset="-122"/>
                              <a:cs typeface="Cambria Math" panose="02040503050406030204" pitchFamily="18" charset="0"/>
                              <a:sym typeface="+mn-ea"/>
                            </a:rPr>
                            <m:t>𝒙</m:t>
                          </m:r>
                          <m:r>
                            <a:rPr lang="en-US" altLang="zh-CN" sz="2400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楷体" panose="02010609060101010101" pitchFamily="49" charset="-122"/>
                              <a:cs typeface="Cambria Math" panose="02040503050406030204" pitchFamily="18" charset="0"/>
                              <a:sym typeface="+mn-ea"/>
                            </a:rPr>
                            <m:t>+</m:t>
                          </m:r>
                          <m:r>
                            <a:rPr lang="en-US" altLang="zh-CN" sz="2400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楷体" panose="02010609060101010101" pitchFamily="49" charset="-122"/>
                              <a:cs typeface="Cambria Math" panose="02040503050406030204" pitchFamily="18" charset="0"/>
                              <a:sym typeface="+mn-ea"/>
                            </a:rPr>
                            <m:t>𝟏</m:t>
                          </m:r>
                        </m:den>
                      </m:f>
                    </m:oMath>
                  </m:oMathPara>
                </a14:m>
                <a:endParaRPr lang="en-US" altLang="zh-CN" sz="2400" b="1" i="1">
                  <a:solidFill>
                    <a:srgbClr val="FF0000"/>
                  </a:solidFill>
                  <a:latin typeface="Cambria Math" panose="02040503050406030204" pitchFamily="18" charset="0"/>
                  <a:ea typeface="楷体" panose="02010609060101010101" pitchFamily="49" charset="-122"/>
                  <a:cs typeface="Cambria Math" panose="02040503050406030204" pitchFamily="18" charset="0"/>
                  <a:sym typeface="+mn-ea"/>
                </a:endParaRPr>
              </a:p>
            </p:txBody>
          </p:sp>
        </mc:Choice>
        <mc:Fallback>
          <p:sp>
            <p:nvSpPr>
              <p:cNvPr id="25" name="文本框 24"/>
              <p:cNvSpPr txBox="1">
                <a:spLocks noRot="1" noChangeAspect="1" noMove="1" noResize="1" noEditPoints="1" noAdjustHandles="1" noChangeArrowheads="1" noChangeShapeType="1" noTextEdit="1"/>
              </p:cNvSpPr>
              <p:nvPr>
                <p:custDataLst>
                  <p:tags r:id="rId12"/>
                </p:custDataLst>
              </p:nvPr>
            </p:nvSpPr>
            <p:spPr>
              <a:xfrm>
                <a:off x="4448810" y="3294380"/>
                <a:ext cx="2058035" cy="785495"/>
              </a:xfrm>
              <a:prstGeom prst="rect">
                <a:avLst/>
              </a:prstGeom>
              <a:blipFill rotWithShape="1"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1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2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3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>
            <p:custDataLst>
              <p:tags r:id="rId1"/>
            </p:custDataLst>
          </p:nvPr>
        </p:nvGrpSpPr>
        <p:grpSpPr>
          <a:xfrm>
            <a:off x="-237" y="179881"/>
            <a:ext cx="2729467" cy="614597"/>
            <a:chOff x="-237" y="179881"/>
            <a:chExt cx="2729467" cy="614597"/>
          </a:xfrm>
        </p:grpSpPr>
        <p:sp>
          <p:nvSpPr>
            <p:cNvPr id="10" name="矩形 9"/>
            <p:cNvSpPr/>
            <p:nvPr>
              <p:custDataLst>
                <p:tags r:id="rId2"/>
              </p:custDataLst>
            </p:nvPr>
          </p:nvSpPr>
          <p:spPr>
            <a:xfrm>
              <a:off x="548773" y="250723"/>
              <a:ext cx="1605280" cy="521970"/>
            </a:xfrm>
            <a:prstGeom prst="rect">
              <a:avLst/>
            </a:prstGeom>
            <a:solidFill>
              <a:srgbClr val="7CC9C9"/>
            </a:solidFill>
            <a:ln>
              <a:noFill/>
              <a:miter lim="800000"/>
            </a:ln>
          </p:spPr>
          <p:txBody>
            <a:bodyPr wrap="none" anchor="t" anchorCtr="0">
              <a:spAutoFit/>
            </a:bodyPr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2800" b="0" i="0" u="none" baseline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2800" b="0" i="0" u="none" baseline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2800" b="0" i="0" u="none" baseline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2800" b="0" i="0" u="none" baseline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2800" b="0" i="0" u="none" baseline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defRPr>
              </a:lvl5pPr>
            </a:lstStyle>
            <a:p>
              <a:pPr>
                <a:defRPr/>
              </a:pPr>
              <a:r>
                <a:rPr lang="zh-CN" altLang="en-US" b="1">
                  <a:solidFill>
                    <a:srgbClr val="FF8021"/>
                  </a:solidFill>
                  <a:sym typeface="宋体" panose="02010600030101010101" pitchFamily="2" charset="-122"/>
                </a:rPr>
                <a:t>问题情境</a:t>
              </a:r>
              <a:endParaRPr lang="zh-CN" altLang="en-US" b="1">
                <a:solidFill>
                  <a:srgbClr val="FF802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1" name="矩形: 圆角 6"/>
            <p:cNvSpPr/>
            <p:nvPr>
              <p:custDataLst>
                <p:tags r:id="rId3"/>
              </p:custDataLst>
            </p:nvPr>
          </p:nvSpPr>
          <p:spPr>
            <a:xfrm>
              <a:off x="-237" y="194871"/>
              <a:ext cx="569863" cy="599607"/>
            </a:xfrm>
            <a:prstGeom prst="roundRect">
              <a:avLst>
                <a:gd name="adj" fmla="val 12649"/>
              </a:avLst>
            </a:prstGeom>
            <a:solidFill>
              <a:srgbClr val="F0C27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 sz="135">
                <a:solidFill>
                  <a:prstClr val="white"/>
                </a:solidFill>
              </a:endParaRPr>
            </a:p>
          </p:txBody>
        </p:sp>
        <p:sp>
          <p:nvSpPr>
            <p:cNvPr id="12" name="矩形: 圆角 8"/>
            <p:cNvSpPr/>
            <p:nvPr>
              <p:custDataLst>
                <p:tags r:id="rId4"/>
              </p:custDataLst>
            </p:nvPr>
          </p:nvSpPr>
          <p:spPr>
            <a:xfrm>
              <a:off x="219261" y="179881"/>
              <a:ext cx="95533" cy="599607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 sz="135">
                <a:solidFill>
                  <a:prstClr val="white"/>
                </a:solidFill>
              </a:endParaRPr>
            </a:p>
          </p:txBody>
        </p:sp>
        <p:sp>
          <p:nvSpPr>
            <p:cNvPr id="13" name="直角三角形 12"/>
            <p:cNvSpPr/>
            <p:nvPr>
              <p:custDataLst>
                <p:tags r:id="rId5"/>
              </p:custDataLst>
            </p:nvPr>
          </p:nvSpPr>
          <p:spPr>
            <a:xfrm flipV="1">
              <a:off x="2154043" y="250721"/>
              <a:ext cx="575187" cy="516193"/>
            </a:xfrm>
            <a:prstGeom prst="rtTriangle">
              <a:avLst/>
            </a:prstGeom>
            <a:solidFill>
              <a:srgbClr val="7CC9C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5" name="文本框 4"/>
          <p:cNvSpPr txBox="1"/>
          <p:nvPr>
            <p:custDataLst>
              <p:tags r:id="rId6"/>
            </p:custDataLst>
          </p:nvPr>
        </p:nvSpPr>
        <p:spPr>
          <a:xfrm>
            <a:off x="558165" y="864235"/>
            <a:ext cx="11202670" cy="5651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8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问题</a:t>
            </a:r>
            <a:r>
              <a:rPr lang="en-US" altLang="zh-CN" sz="28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2</a:t>
            </a:r>
            <a:r>
              <a:rPr lang="zh-CN" altLang="en-US" sz="2800" b="1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　两位数编号的个位数字是</a:t>
            </a:r>
            <a:r>
              <a:rPr lang="en-US" altLang="zh-CN" sz="2800" b="1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4</a:t>
            </a:r>
            <a:r>
              <a:rPr lang="zh-CN" altLang="en-US" sz="2800" b="1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，如果把个位数字与十位数字对调，</a:t>
            </a:r>
            <a:endParaRPr lang="zh-CN" altLang="en-US" sz="2800" b="1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4" name="文本框 13"/>
          <p:cNvSpPr txBox="1"/>
          <p:nvPr>
            <p:custDataLst>
              <p:tags r:id="rId7"/>
            </p:custDataLst>
          </p:nvPr>
        </p:nvSpPr>
        <p:spPr>
          <a:xfrm>
            <a:off x="569595" y="1980565"/>
            <a:ext cx="7898130" cy="737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怎样用方程来描述其中数量之间的相等关系？</a:t>
            </a:r>
            <a:endParaRPr lang="zh-CN" altLang="en-US" sz="2800" b="1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5" name="文本框 24"/>
              <p:cNvSpPr txBox="1"/>
              <p:nvPr>
                <p:custDataLst>
                  <p:tags r:id="rId8"/>
                </p:custDataLst>
              </p:nvPr>
            </p:nvSpPr>
            <p:spPr>
              <a:xfrm>
                <a:off x="4394835" y="5302885"/>
                <a:ext cx="2310765" cy="785495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>
                  <a:lnSpc>
                    <a:spcPct val="100000"/>
                  </a:lnSpc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楷体" panose="02010609060101010101" pitchFamily="49" charset="-122"/>
                              <a:cs typeface="Cambria Math" panose="02040503050406030204" pitchFamily="18" charset="0"/>
                              <a:sym typeface="+mn-ea"/>
                            </a:rPr>
                          </m:ctrlPr>
                        </m:fPr>
                        <m:num>
                          <m:r>
                            <a:rPr lang="en-US" altLang="zh-CN" sz="2400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方正舒体" panose="02010601030101010101" pitchFamily="2" charset="-122"/>
                              <a:cs typeface="Cambria Math" panose="02040503050406030204" pitchFamily="18" charset="0"/>
                              <a:sym typeface="+mn-ea"/>
                            </a:rPr>
                            <m:t>𝟒</m:t>
                          </m:r>
                          <m:r>
                            <a:rPr lang="zh-CN" altLang="en-US" sz="2400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方正舒体" panose="02010601030101010101" pitchFamily="2" charset="-122"/>
                              <a:cs typeface="Cambria Math" panose="02040503050406030204" pitchFamily="18" charset="0"/>
                              <a:sym typeface="+mn-ea"/>
                            </a:rPr>
                            <m:t>×</m:t>
                          </m:r>
                          <m:r>
                            <a:rPr lang="en-US" altLang="zh-CN" sz="2400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方正舒体" panose="02010601030101010101" pitchFamily="2" charset="-122"/>
                              <a:cs typeface="Cambria Math" panose="02040503050406030204" pitchFamily="18" charset="0"/>
                              <a:sym typeface="+mn-ea"/>
                            </a:rPr>
                            <m:t>𝟏𝟎</m:t>
                          </m:r>
                          <m:r>
                            <a:rPr lang="en-US" altLang="zh-CN" sz="2400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方正舒体" panose="02010601030101010101" pitchFamily="2" charset="-122"/>
                              <a:cs typeface="Cambria Math" panose="02040503050406030204" pitchFamily="18" charset="0"/>
                              <a:sym typeface="+mn-ea"/>
                            </a:rPr>
                            <m:t>+</m:t>
                          </m:r>
                          <m:r>
                            <a:rPr lang="en-US" altLang="zh-CN" sz="2400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方正舒体" panose="02010601030101010101" pitchFamily="2" charset="-122"/>
                              <a:cs typeface="Cambria Math" panose="02040503050406030204" pitchFamily="18" charset="0"/>
                              <a:sym typeface="+mn-ea"/>
                            </a:rPr>
                            <m:t>𝒙</m:t>
                          </m:r>
                          <m:r>
                            <a:rPr lang="en-US" altLang="zh-CN" sz="2400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方正舒体" panose="02010601030101010101" pitchFamily="2" charset="-122"/>
                              <a:cs typeface="Cambria Math" panose="02040503050406030204" pitchFamily="18" charset="0"/>
                              <a:sym typeface="+mn-ea"/>
                            </a:rPr>
                            <m:t> </m:t>
                          </m:r>
                        </m:num>
                        <m:den>
                          <m:r>
                            <a:rPr lang="en-US" altLang="zh-CN" sz="2400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楷体" panose="02010609060101010101" pitchFamily="49" charset="-122"/>
                              <a:cs typeface="Cambria Math" panose="02040503050406030204" pitchFamily="18" charset="0"/>
                              <a:sym typeface="+mn-ea"/>
                            </a:rPr>
                            <m:t>𝟏𝟎</m:t>
                          </m:r>
                          <m:r>
                            <a:rPr lang="en-US" altLang="zh-CN" sz="2400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楷体" panose="02010609060101010101" pitchFamily="49" charset="-122"/>
                              <a:cs typeface="Cambria Math" panose="02040503050406030204" pitchFamily="18" charset="0"/>
                              <a:sym typeface="+mn-ea"/>
                            </a:rPr>
                            <m:t>𝒙</m:t>
                          </m:r>
                          <m:r>
                            <a:rPr lang="en-US" altLang="zh-CN" sz="2400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楷体" panose="02010609060101010101" pitchFamily="49" charset="-122"/>
                              <a:cs typeface="Cambria Math" panose="02040503050406030204" pitchFamily="18" charset="0"/>
                              <a:sym typeface="+mn-ea"/>
                            </a:rPr>
                            <m:t>+</m:t>
                          </m:r>
                          <m:r>
                            <a:rPr lang="en-US" altLang="zh-CN" sz="2400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楷体" panose="02010609060101010101" pitchFamily="49" charset="-122"/>
                              <a:cs typeface="Cambria Math" panose="02040503050406030204" pitchFamily="18" charset="0"/>
                              <a:sym typeface="+mn-ea"/>
                            </a:rPr>
                            <m:t>𝟒</m:t>
                          </m:r>
                        </m:den>
                      </m:f>
                      <m:r>
                        <a:rPr lang="en-US" altLang="zh-CN" sz="2400" b="1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楷体" panose="02010609060101010101" pitchFamily="49" charset="-122"/>
                          <a:cs typeface="Cambria Math" panose="02040503050406030204" pitchFamily="18" charset="0"/>
                          <a:sym typeface="+mn-ea"/>
                        </a:rPr>
                        <m:t>=</m:t>
                      </m:r>
                      <m:f>
                        <m:fPr>
                          <m:ctrlPr>
                            <a:rPr lang="en-US" altLang="zh-CN" sz="2400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楷体" panose="02010609060101010101" pitchFamily="49" charset="-122"/>
                              <a:cs typeface="Cambria Math" panose="02040503050406030204" pitchFamily="18" charset="0"/>
                              <a:sym typeface="+mn-ea"/>
                            </a:rPr>
                          </m:ctrlPr>
                        </m:fPr>
                        <m:num>
                          <m:r>
                            <a:rPr lang="en-US" altLang="zh-CN" sz="2400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楷体" panose="02010609060101010101" pitchFamily="49" charset="-122"/>
                              <a:cs typeface="Cambria Math" panose="02040503050406030204" pitchFamily="18" charset="0"/>
                              <a:sym typeface="+mn-ea"/>
                            </a:rPr>
                            <m:t>𝟕</m:t>
                          </m:r>
                        </m:num>
                        <m:den>
                          <m:r>
                            <a:rPr lang="en-US" altLang="zh-CN" sz="2400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楷体" panose="02010609060101010101" pitchFamily="49" charset="-122"/>
                              <a:cs typeface="Cambria Math" panose="02040503050406030204" pitchFamily="18" charset="0"/>
                              <a:sym typeface="+mn-ea"/>
                            </a:rPr>
                            <m:t>𝟒</m:t>
                          </m:r>
                        </m:den>
                      </m:f>
                    </m:oMath>
                  </m:oMathPara>
                </a14:m>
                <a:endParaRPr lang="en-US" altLang="zh-CN" sz="2400" b="1" i="1">
                  <a:solidFill>
                    <a:srgbClr val="FF0000"/>
                  </a:solidFill>
                  <a:latin typeface="Cambria Math" panose="02040503050406030204" pitchFamily="18" charset="0"/>
                  <a:ea typeface="楷体" panose="02010609060101010101" pitchFamily="49" charset="-122"/>
                  <a:cs typeface="Cambria Math" panose="02040503050406030204" pitchFamily="18" charset="0"/>
                  <a:sym typeface="+mn-ea"/>
                </a:endParaRPr>
              </a:p>
            </p:txBody>
          </p:sp>
        </mc:Choice>
        <mc:Fallback>
          <p:sp>
            <p:nvSpPr>
              <p:cNvPr id="25" name="文本框 24"/>
              <p:cNvSpPr txBox="1">
                <a:spLocks noRot="1" noChangeAspect="1" noMove="1" noResize="1" noEditPoints="1" noAdjustHandles="1" noChangeArrowheads="1" noChangeShapeType="1" noTextEdit="1"/>
              </p:cNvSpPr>
              <p:nvPr>
                <p:custDataLst>
                  <p:tags r:id="rId9"/>
                </p:custDataLst>
              </p:nvPr>
            </p:nvSpPr>
            <p:spPr>
              <a:xfrm>
                <a:off x="4394835" y="5302885"/>
                <a:ext cx="2310765" cy="785495"/>
              </a:xfrm>
              <a:prstGeom prst="rect">
                <a:avLst/>
              </a:prstGeom>
              <a:blipFill rotWithShape="1"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Rectangle 34"/>
          <p:cNvSpPr/>
          <p:nvPr>
            <p:custDataLst>
              <p:tags r:id="rId11"/>
            </p:custDataLst>
          </p:nvPr>
        </p:nvSpPr>
        <p:spPr>
          <a:xfrm>
            <a:off x="3267075" y="2758440"/>
            <a:ext cx="578485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lstStyle/>
          <a:p>
            <a:pPr algn="l">
              <a:lnSpc>
                <a:spcPct val="100000"/>
              </a:lnSpc>
            </a:pPr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解：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设原两位数的十位数字是</a:t>
            </a:r>
            <a:r>
              <a:rPr lang="en-US" altLang="zh-CN" sz="2800" b="1" i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.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custDataLst>
              <p:tags r:id="rId12"/>
            </p:custDataLst>
          </p:nvPr>
        </p:nvGraphicFramePr>
        <p:xfrm>
          <a:off x="3665855" y="4055110"/>
          <a:ext cx="1440180" cy="7200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20000"/>
                <a:gridCol w="720090"/>
              </a:tblGrid>
              <a:tr h="720090">
                <a:tc>
                  <a:txBody>
                    <a:bodyPr wrap="square"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 vert="horz">
                    <a:lnL w="28575">
                      <a:solidFill>
                        <a:schemeClr val="tx1"/>
                      </a:solidFill>
                      <a:prstDash val="solid"/>
                    </a:lnL>
                    <a:lnR w="28575">
                      <a:solidFill>
                        <a:schemeClr val="tx1"/>
                      </a:solidFill>
                      <a:prstDash val="solid"/>
                    </a:lnR>
                    <a:lnT w="28575">
                      <a:solidFill>
                        <a:schemeClr val="tx1"/>
                      </a:solidFill>
                      <a:prstDash val="solid"/>
                    </a:lnT>
                    <a:lnB w="28575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 wrap="square"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 vert="horz">
                    <a:lnL w="28575">
                      <a:solidFill>
                        <a:schemeClr val="tx1"/>
                      </a:solidFill>
                      <a:prstDash val="solid"/>
                    </a:lnL>
                    <a:lnR w="28575">
                      <a:solidFill>
                        <a:schemeClr val="tx1"/>
                      </a:solidFill>
                      <a:prstDash val="solid"/>
                    </a:lnR>
                    <a:lnT w="28575">
                      <a:solidFill>
                        <a:schemeClr val="tx1"/>
                      </a:solidFill>
                      <a:prstDash val="solid"/>
                    </a:lnT>
                    <a:lnB w="28575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6" name="文本框 5"/>
          <p:cNvSpPr txBox="1"/>
          <p:nvPr>
            <p:custDataLst>
              <p:tags r:id="rId13"/>
            </p:custDataLst>
          </p:nvPr>
        </p:nvSpPr>
        <p:spPr>
          <a:xfrm>
            <a:off x="3683000" y="3594735"/>
            <a:ext cx="142303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  <a:cs typeface="Times New Roman" panose="02020603050405020304" pitchFamily="18" charset="0"/>
                <a:sym typeface="+mn-ea"/>
              </a:rPr>
              <a:t>原两位数</a:t>
            </a:r>
            <a:endParaRPr lang="zh-CN" altLang="en-US" sz="2400" b="1">
              <a:solidFill>
                <a:schemeClr val="tx1"/>
              </a:solidFill>
              <a:latin typeface="隶书" panose="02010509060101010101" pitchFamily="49" charset="-122"/>
              <a:ea typeface="隶书" panose="020105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7" name="文本框 6"/>
          <p:cNvSpPr txBox="1"/>
          <p:nvPr>
            <p:custDataLst>
              <p:tags r:id="rId14"/>
            </p:custDataLst>
          </p:nvPr>
        </p:nvSpPr>
        <p:spPr>
          <a:xfrm>
            <a:off x="3827145" y="4149090"/>
            <a:ext cx="38925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800" b="1" i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x</a:t>
            </a:r>
            <a:endParaRPr lang="en-US" altLang="zh-CN" sz="2800" b="1" i="1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8" name="文本框 7"/>
          <p:cNvSpPr txBox="1"/>
          <p:nvPr>
            <p:custDataLst>
              <p:tags r:id="rId15"/>
            </p:custDataLst>
          </p:nvPr>
        </p:nvSpPr>
        <p:spPr>
          <a:xfrm>
            <a:off x="4566920" y="4179570"/>
            <a:ext cx="389255" cy="50990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4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9" name="表格 8"/>
          <p:cNvGraphicFramePr>
            <a:graphicFrameLocks noGrp="1"/>
          </p:cNvGraphicFramePr>
          <p:nvPr>
            <p:custDataLst>
              <p:tags r:id="rId16"/>
            </p:custDataLst>
          </p:nvPr>
        </p:nvGraphicFramePr>
        <p:xfrm>
          <a:off x="5991225" y="4073525"/>
          <a:ext cx="1440180" cy="7200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20000"/>
                <a:gridCol w="720090"/>
              </a:tblGrid>
              <a:tr h="720090">
                <a:tc>
                  <a:txBody>
                    <a:bodyPr wrap="square"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 vert="horz">
                    <a:lnL w="28575">
                      <a:solidFill>
                        <a:schemeClr val="tx1"/>
                      </a:solidFill>
                      <a:prstDash val="solid"/>
                    </a:lnL>
                    <a:lnR w="28575">
                      <a:solidFill>
                        <a:schemeClr val="tx1"/>
                      </a:solidFill>
                      <a:prstDash val="solid"/>
                    </a:lnR>
                    <a:lnT w="28575">
                      <a:solidFill>
                        <a:schemeClr val="tx1"/>
                      </a:solidFill>
                      <a:prstDash val="solid"/>
                    </a:lnT>
                    <a:lnB w="28575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 wrap="square"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 vert="horz">
                    <a:lnL w="28575">
                      <a:solidFill>
                        <a:schemeClr val="tx1"/>
                      </a:solidFill>
                      <a:prstDash val="solid"/>
                    </a:lnL>
                    <a:lnR w="28575">
                      <a:solidFill>
                        <a:schemeClr val="tx1"/>
                      </a:solidFill>
                      <a:prstDash val="solid"/>
                    </a:lnR>
                    <a:lnT w="28575">
                      <a:solidFill>
                        <a:schemeClr val="tx1"/>
                      </a:solidFill>
                      <a:prstDash val="solid"/>
                    </a:lnT>
                    <a:lnB w="28575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23" name="文本框 22"/>
          <p:cNvSpPr txBox="1"/>
          <p:nvPr>
            <p:custDataLst>
              <p:tags r:id="rId17"/>
            </p:custDataLst>
          </p:nvPr>
        </p:nvSpPr>
        <p:spPr>
          <a:xfrm>
            <a:off x="5579110" y="3620135"/>
            <a:ext cx="256349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  <a:cs typeface="Times New Roman" panose="02020603050405020304" pitchFamily="18" charset="0"/>
                <a:sym typeface="+mn-ea"/>
              </a:rPr>
              <a:t>改变后的两位数</a:t>
            </a:r>
            <a:endParaRPr lang="zh-CN" altLang="en-US" sz="2400" b="1">
              <a:solidFill>
                <a:schemeClr val="tx1"/>
              </a:solidFill>
              <a:latin typeface="隶书" panose="02010509060101010101" pitchFamily="49" charset="-122"/>
              <a:ea typeface="隶书" panose="020105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8" name="文本框 27"/>
          <p:cNvSpPr txBox="1"/>
          <p:nvPr>
            <p:custDataLst>
              <p:tags r:id="rId18"/>
            </p:custDataLst>
          </p:nvPr>
        </p:nvSpPr>
        <p:spPr>
          <a:xfrm>
            <a:off x="6906260" y="4154805"/>
            <a:ext cx="38925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800" b="1" i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x</a:t>
            </a:r>
            <a:endParaRPr lang="en-US" altLang="zh-CN" sz="2800" b="1" i="1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9" name="文本框 28"/>
          <p:cNvSpPr txBox="1"/>
          <p:nvPr>
            <p:custDataLst>
              <p:tags r:id="rId19"/>
            </p:custDataLst>
          </p:nvPr>
        </p:nvSpPr>
        <p:spPr>
          <a:xfrm>
            <a:off x="6164580" y="4188460"/>
            <a:ext cx="38925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4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5" name="文本框 14"/>
              <p:cNvSpPr txBox="1"/>
              <p:nvPr/>
            </p:nvSpPr>
            <p:spPr>
              <a:xfrm>
                <a:off x="7620" y="1320800"/>
                <a:ext cx="8006715" cy="889000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r>
                  <a:rPr lang="zh-CN" altLang="en-US" sz="2800" b="1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  <a:sym typeface="+mn-ea"/>
                  </a:rPr>
                  <a:t>那么所得的两位数与原两位数的比值是</a:t>
                </a: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800" b="1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楷体" panose="02010609060101010101" pitchFamily="49" charset="-122"/>
                              <a:cs typeface="Cambria Math" panose="02040503050406030204" pitchFamily="18" charset="0"/>
                              <a:sym typeface="+mn-ea"/>
                            </a:rPr>
                          </m:ctrlPr>
                        </m:fPr>
                        <m:num>
                          <m:r>
                            <a:rPr lang="en-US" altLang="zh-CN" sz="2800" b="1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楷体" panose="02010609060101010101" pitchFamily="49" charset="-122"/>
                              <a:cs typeface="Cambria Math" panose="02040503050406030204" pitchFamily="18" charset="0"/>
                              <a:sym typeface="+mn-ea"/>
                            </a:rPr>
                            <m:t>𝟕</m:t>
                          </m:r>
                        </m:num>
                        <m:den>
                          <m:r>
                            <a:rPr lang="en-US" altLang="zh-CN" sz="2800" b="1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楷体" panose="02010609060101010101" pitchFamily="49" charset="-122"/>
                              <a:cs typeface="Cambria Math" panose="02040503050406030204" pitchFamily="18" charset="0"/>
                              <a:sym typeface="+mn-ea"/>
                            </a:rPr>
                            <m:t>𝟒</m:t>
                          </m:r>
                        </m:den>
                      </m:f>
                    </m:oMath>
                  </m:oMathPara>
                </a14:m>
                <a:r>
                  <a:rPr lang="zh-CN" altLang="en-US" sz="2800" b="1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  <a:sym typeface="+mn-ea"/>
                  </a:rPr>
                  <a:t>．</a:t>
                </a:r>
                <a:endParaRPr lang="zh-CN" altLang="en-US" sz="2800" b="1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  <a:sym typeface="+mn-ea"/>
                </a:endParaRPr>
              </a:p>
            </p:txBody>
          </p:sp>
        </mc:Choice>
        <mc:Fallback>
          <p:sp>
            <p:nvSpPr>
              <p:cNvPr id="15" name="文本框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20" y="1320800"/>
                <a:ext cx="8006715" cy="889000"/>
              </a:xfrm>
              <a:prstGeom prst="rect">
                <a:avLst/>
              </a:prstGeom>
              <a:blipFill rotWithShape="1">
                <a:blip r:embed="rId2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6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45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46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47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28" grpId="0"/>
      <p:bldP spid="2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>
            <p:custDataLst>
              <p:tags r:id="rId1"/>
            </p:custDataLst>
          </p:nvPr>
        </p:nvGrpSpPr>
        <p:grpSpPr>
          <a:xfrm>
            <a:off x="-237" y="179881"/>
            <a:ext cx="2729467" cy="614597"/>
            <a:chOff x="-237" y="179881"/>
            <a:chExt cx="2729467" cy="614597"/>
          </a:xfrm>
        </p:grpSpPr>
        <p:sp>
          <p:nvSpPr>
            <p:cNvPr id="10" name="矩形 9"/>
            <p:cNvSpPr/>
            <p:nvPr>
              <p:custDataLst>
                <p:tags r:id="rId2"/>
              </p:custDataLst>
            </p:nvPr>
          </p:nvSpPr>
          <p:spPr>
            <a:xfrm>
              <a:off x="548773" y="250723"/>
              <a:ext cx="1605280" cy="521970"/>
            </a:xfrm>
            <a:prstGeom prst="rect">
              <a:avLst/>
            </a:prstGeom>
            <a:solidFill>
              <a:srgbClr val="7CC9C9"/>
            </a:solidFill>
            <a:ln>
              <a:noFill/>
              <a:miter lim="800000"/>
            </a:ln>
          </p:spPr>
          <p:txBody>
            <a:bodyPr wrap="none" anchor="t" anchorCtr="0">
              <a:spAutoFit/>
            </a:bodyPr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2800" b="0" i="0" u="none" baseline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2800" b="0" i="0" u="none" baseline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2800" b="0" i="0" u="none" baseline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2800" b="0" i="0" u="none" baseline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2800" b="0" i="0" u="none" baseline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defRPr>
              </a:lvl5pPr>
            </a:lstStyle>
            <a:p>
              <a:pPr>
                <a:defRPr/>
              </a:pPr>
              <a:r>
                <a:rPr lang="zh-CN" altLang="en-US" b="1">
                  <a:solidFill>
                    <a:srgbClr val="FF8021"/>
                  </a:solidFill>
                  <a:sym typeface="宋体" panose="02010600030101010101" pitchFamily="2" charset="-122"/>
                </a:rPr>
                <a:t>问题情境</a:t>
              </a:r>
              <a:endParaRPr lang="zh-CN" altLang="en-US" b="1">
                <a:solidFill>
                  <a:srgbClr val="FF802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2" name="矩形: 圆角 6"/>
            <p:cNvSpPr/>
            <p:nvPr>
              <p:custDataLst>
                <p:tags r:id="rId3"/>
              </p:custDataLst>
            </p:nvPr>
          </p:nvSpPr>
          <p:spPr>
            <a:xfrm>
              <a:off x="-237" y="194871"/>
              <a:ext cx="569863" cy="599607"/>
            </a:xfrm>
            <a:prstGeom prst="roundRect">
              <a:avLst>
                <a:gd name="adj" fmla="val 12649"/>
              </a:avLst>
            </a:prstGeom>
            <a:solidFill>
              <a:srgbClr val="F0C27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 sz="135">
                <a:solidFill>
                  <a:prstClr val="white"/>
                </a:solidFill>
              </a:endParaRPr>
            </a:p>
          </p:txBody>
        </p:sp>
        <p:sp>
          <p:nvSpPr>
            <p:cNvPr id="12" name="矩形: 圆角 8"/>
            <p:cNvSpPr/>
            <p:nvPr>
              <p:custDataLst>
                <p:tags r:id="rId4"/>
              </p:custDataLst>
            </p:nvPr>
          </p:nvSpPr>
          <p:spPr>
            <a:xfrm>
              <a:off x="219261" y="179881"/>
              <a:ext cx="95533" cy="599607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 sz="135">
                <a:solidFill>
                  <a:prstClr val="white"/>
                </a:solidFill>
              </a:endParaRPr>
            </a:p>
          </p:txBody>
        </p:sp>
        <p:sp>
          <p:nvSpPr>
            <p:cNvPr id="4" name="直角三角形 3"/>
            <p:cNvSpPr/>
            <p:nvPr>
              <p:custDataLst>
                <p:tags r:id="rId5"/>
              </p:custDataLst>
            </p:nvPr>
          </p:nvSpPr>
          <p:spPr>
            <a:xfrm flipV="1">
              <a:off x="2154043" y="250721"/>
              <a:ext cx="575187" cy="516193"/>
            </a:xfrm>
            <a:prstGeom prst="rtTriangle">
              <a:avLst/>
            </a:prstGeom>
            <a:solidFill>
              <a:srgbClr val="7CC9C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7" name="文本框 6"/>
          <p:cNvSpPr txBox="1"/>
          <p:nvPr>
            <p:custDataLst>
              <p:tags r:id="rId6"/>
            </p:custDataLst>
          </p:nvPr>
        </p:nvSpPr>
        <p:spPr>
          <a:xfrm>
            <a:off x="560070" y="832485"/>
            <a:ext cx="11115675" cy="31921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问题</a:t>
            </a:r>
            <a:r>
              <a:rPr lang="en-US" altLang="zh-CN" sz="28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3</a:t>
            </a:r>
            <a:r>
              <a:rPr lang="zh-CN" altLang="en-US" sz="2800" b="1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　本次远足徒步路线全程</a:t>
            </a:r>
            <a:r>
              <a:rPr lang="en-US" altLang="zh-CN" sz="2800" b="1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 12 </a:t>
            </a:r>
            <a:r>
              <a:rPr lang="zh-CN" altLang="en-US" sz="2800" b="1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公里。考虑到同学们的体力有所不同，学校安排了两种行进方式：一部分同学全程步行前往，体力稍弱的同学可先步行一段路程，再乘坐校车继续前行，校车速度为步行的</a:t>
            </a:r>
            <a:r>
              <a:rPr lang="en-US" altLang="zh-CN" sz="2800" b="1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 5 </a:t>
            </a:r>
            <a:r>
              <a:rPr lang="zh-CN" altLang="en-US" sz="2800" b="1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倍。步行同学从起点出发后，校车在起点等候</a:t>
            </a:r>
            <a:r>
              <a:rPr lang="en-US" altLang="zh-CN" sz="2800" b="1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 2 </a:t>
            </a:r>
            <a:r>
              <a:rPr lang="zh-CN" altLang="en-US" sz="2800" b="1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小时再出发（同学上下车时间忽略不计），</a:t>
            </a:r>
            <a:r>
              <a:rPr lang="en-US" altLang="zh-CN" sz="2800" b="1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                                                   </a:t>
            </a:r>
            <a:r>
              <a:rPr lang="zh-CN" altLang="en-US" sz="2800" b="1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。</a:t>
            </a:r>
            <a:r>
              <a:rPr lang="zh-CN" altLang="en-US" sz="2800" b="1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怎样用方程来描述其中数量之间的相等关系？</a:t>
            </a:r>
            <a:endParaRPr lang="zh-CN" altLang="en-US" sz="2800" b="1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38" name="Rectangle 34"/>
          <p:cNvSpPr/>
          <p:nvPr>
            <p:custDataLst>
              <p:tags r:id="rId7"/>
            </p:custDataLst>
          </p:nvPr>
        </p:nvSpPr>
        <p:spPr>
          <a:xfrm>
            <a:off x="1842135" y="4294188"/>
            <a:ext cx="847407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pPr algn="l">
              <a:lnSpc>
                <a:spcPct val="100000"/>
              </a:lnSpc>
            </a:pPr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解：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设步行</a:t>
            </a:r>
            <a:r>
              <a:rPr 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</a:t>
            </a:r>
            <a:r>
              <a:rPr sz="28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速度</a:t>
            </a:r>
            <a:r>
              <a:rPr 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</a:t>
            </a:r>
            <a:r>
              <a:rPr sz="2800" b="1" i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xkm/h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 则校车</a:t>
            </a:r>
            <a:r>
              <a:rPr 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的</a:t>
            </a:r>
            <a:r>
              <a:rPr sz="28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速度</a:t>
            </a:r>
            <a:r>
              <a:rPr 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是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5</a:t>
            </a:r>
            <a:r>
              <a:rPr sz="2800" b="1" i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xkm/h</a:t>
            </a:r>
            <a:r>
              <a:rPr lang="en-US" sz="2800" b="1" i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.</a:t>
            </a:r>
            <a:endParaRPr lang="en-US" sz="2800" b="1" i="1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1" name="文本框 40"/>
              <p:cNvSpPr txBox="1"/>
              <p:nvPr>
                <p:custDataLst>
                  <p:tags r:id="rId8"/>
                </p:custDataLst>
              </p:nvPr>
            </p:nvSpPr>
            <p:spPr>
              <a:xfrm>
                <a:off x="4748530" y="5157470"/>
                <a:ext cx="2058035" cy="778510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>
                  <a:lnSpc>
                    <a:spcPct val="100000"/>
                  </a:lnSpc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楷体" panose="02010609060101010101" pitchFamily="49" charset="-122"/>
                              <a:cs typeface="Cambria Math" panose="02040503050406030204" pitchFamily="18" charset="0"/>
                              <a:sym typeface="+mn-ea"/>
                            </a:rPr>
                          </m:ctrlPr>
                        </m:fPr>
                        <m:num>
                          <m:r>
                            <a:rPr lang="en-US" altLang="zh-CN" sz="2400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楷体" panose="02010609060101010101" pitchFamily="49" charset="-122"/>
                              <a:cs typeface="Cambria Math" panose="02040503050406030204" pitchFamily="18" charset="0"/>
                              <a:sym typeface="+mn-ea"/>
                            </a:rPr>
                            <m:t>𝟏</m:t>
                          </m:r>
                          <m:r>
                            <a:rPr lang="en-US" altLang="zh-CN" sz="2400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楷体" panose="02010609060101010101" pitchFamily="49" charset="-122"/>
                              <a:cs typeface="Cambria Math" panose="02040503050406030204" pitchFamily="18" charset="0"/>
                              <a:sym typeface="+mn-ea"/>
                            </a:rPr>
                            <m:t>𝟐</m:t>
                          </m:r>
                        </m:num>
                        <m:den>
                          <m:r>
                            <a:rPr lang="en-US" altLang="zh-CN" sz="2400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楷体" panose="02010609060101010101" pitchFamily="49" charset="-122"/>
                              <a:cs typeface="Cambria Math" panose="02040503050406030204" pitchFamily="18" charset="0"/>
                              <a:sym typeface="+mn-ea"/>
                            </a:rPr>
                            <m:t>𝒙</m:t>
                          </m:r>
                        </m:den>
                      </m:f>
                      <m:r>
                        <a:rPr lang="en-US" altLang="zh-CN" sz="2400" b="1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楷体" panose="02010609060101010101" pitchFamily="49" charset="-122"/>
                          <a:cs typeface="Cambria Math" panose="02040503050406030204" pitchFamily="18" charset="0"/>
                          <a:sym typeface="+mn-ea"/>
                        </a:rPr>
                        <m:t>=</m:t>
                      </m:r>
                      <m:f>
                        <m:fPr>
                          <m:ctrlPr>
                            <a:rPr lang="en-US" altLang="zh-CN" sz="2400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楷体" panose="02010609060101010101" pitchFamily="49" charset="-122"/>
                              <a:cs typeface="Cambria Math" panose="02040503050406030204" pitchFamily="18" charset="0"/>
                              <a:sym typeface="+mn-ea"/>
                            </a:rPr>
                          </m:ctrlPr>
                        </m:fPr>
                        <m:num>
                          <m:r>
                            <a:rPr lang="en-US" altLang="zh-CN" sz="2400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楷体" panose="02010609060101010101" pitchFamily="49" charset="-122"/>
                              <a:cs typeface="Cambria Math" panose="02040503050406030204" pitchFamily="18" charset="0"/>
                              <a:sym typeface="+mn-ea"/>
                            </a:rPr>
                            <m:t>𝟏</m:t>
                          </m:r>
                          <m:r>
                            <a:rPr lang="en-US" altLang="zh-CN" sz="2400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楷体" panose="02010609060101010101" pitchFamily="49" charset="-122"/>
                              <a:cs typeface="Cambria Math" panose="02040503050406030204" pitchFamily="18" charset="0"/>
                              <a:sym typeface="+mn-ea"/>
                            </a:rPr>
                            <m:t>𝟐</m:t>
                          </m:r>
                        </m:num>
                        <m:den>
                          <m:r>
                            <a:rPr lang="en-US" altLang="zh-CN" sz="2400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楷体" panose="02010609060101010101" pitchFamily="49" charset="-122"/>
                              <a:cs typeface="Cambria Math" panose="02040503050406030204" pitchFamily="18" charset="0"/>
                              <a:sym typeface="+mn-ea"/>
                            </a:rPr>
                            <m:t>𝟓</m:t>
                          </m:r>
                          <m:r>
                            <a:rPr lang="en-US" altLang="zh-CN" sz="2400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楷体" panose="02010609060101010101" pitchFamily="49" charset="-122"/>
                              <a:cs typeface="Cambria Math" panose="02040503050406030204" pitchFamily="18" charset="0"/>
                              <a:sym typeface="+mn-ea"/>
                            </a:rPr>
                            <m:t>𝒙</m:t>
                          </m:r>
                        </m:den>
                      </m:f>
                      <m:r>
                        <a:rPr lang="en-US" altLang="zh-CN" sz="2400" b="1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楷体" panose="02010609060101010101" pitchFamily="49" charset="-122"/>
                          <a:cs typeface="Cambria Math" panose="02040503050406030204" pitchFamily="18" charset="0"/>
                          <a:sym typeface="+mn-ea"/>
                        </a:rPr>
                        <m:t>+</m:t>
                      </m:r>
                      <m:r>
                        <a:rPr lang="en-US" altLang="zh-CN" sz="2400" b="1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楷体" panose="02010609060101010101" pitchFamily="49" charset="-122"/>
                          <a:cs typeface="Cambria Math" panose="02040503050406030204" pitchFamily="18" charset="0"/>
                          <a:sym typeface="+mn-ea"/>
                        </a:rPr>
                        <m:t>𝟐</m:t>
                      </m:r>
                    </m:oMath>
                  </m:oMathPara>
                </a14:m>
                <a:endParaRPr lang="en-US" altLang="zh-CN" sz="2400" b="1" i="1">
                  <a:solidFill>
                    <a:srgbClr val="FF0000"/>
                  </a:solidFill>
                  <a:latin typeface="Cambria Math" panose="02040503050406030204" pitchFamily="18" charset="0"/>
                  <a:ea typeface="楷体" panose="02010609060101010101" pitchFamily="49" charset="-122"/>
                  <a:cs typeface="Cambria Math" panose="02040503050406030204" pitchFamily="18" charset="0"/>
                  <a:sym typeface="+mn-ea"/>
                </a:endParaRPr>
              </a:p>
            </p:txBody>
          </p:sp>
        </mc:Choice>
        <mc:Fallback>
          <p:sp>
            <p:nvSpPr>
              <p:cNvPr id="41" name="文本框 40"/>
              <p:cNvSpPr txBox="1">
                <a:spLocks noRot="1" noChangeAspect="1" noMove="1" noResize="1" noEditPoints="1" noAdjustHandles="1" noChangeArrowheads="1" noChangeShapeType="1" noTextEdit="1"/>
              </p:cNvSpPr>
              <p:nvPr>
                <p:custDataLst>
                  <p:tags r:id="rId9"/>
                </p:custDataLst>
              </p:nvPr>
            </p:nvSpPr>
            <p:spPr>
              <a:xfrm>
                <a:off x="4748530" y="5157470"/>
                <a:ext cx="2058035" cy="778510"/>
              </a:xfrm>
              <a:prstGeom prst="rect">
                <a:avLst/>
              </a:prstGeom>
              <a:blipFill rotWithShape="1"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/>
          <p:cNvSpPr txBox="1"/>
          <p:nvPr/>
        </p:nvSpPr>
        <p:spPr>
          <a:xfrm>
            <a:off x="4344035" y="2962910"/>
            <a:ext cx="6096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最终与步行同学同时抵达终点</a:t>
            </a:r>
            <a:endParaRPr lang="zh-CN" altLang="en-US" sz="2800" b="1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组合 43"/>
          <p:cNvGrpSpPr/>
          <p:nvPr>
            <p:custDataLst>
              <p:tags r:id="rId1"/>
            </p:custDataLst>
          </p:nvPr>
        </p:nvGrpSpPr>
        <p:grpSpPr>
          <a:xfrm>
            <a:off x="-237" y="184326"/>
            <a:ext cx="3085067" cy="614597"/>
            <a:chOff x="-237" y="179881"/>
            <a:chExt cx="3085067" cy="614597"/>
          </a:xfrm>
        </p:grpSpPr>
        <p:sp>
          <p:nvSpPr>
            <p:cNvPr id="3" name="矩形 2"/>
            <p:cNvSpPr/>
            <p:nvPr>
              <p:custDataLst>
                <p:tags r:id="rId2"/>
              </p:custDataLst>
            </p:nvPr>
          </p:nvSpPr>
          <p:spPr>
            <a:xfrm>
              <a:off x="548773" y="250723"/>
              <a:ext cx="1960880" cy="521970"/>
            </a:xfrm>
            <a:prstGeom prst="rect">
              <a:avLst/>
            </a:prstGeom>
            <a:solidFill>
              <a:srgbClr val="7CC9C9"/>
            </a:solidFill>
            <a:ln>
              <a:noFill/>
              <a:miter lim="800000"/>
            </a:ln>
          </p:spPr>
          <p:txBody>
            <a:bodyPr wrap="none" anchor="t" anchorCtr="0">
              <a:spAutoFit/>
            </a:bodyPr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2800" b="0" i="0" u="none" baseline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2800" b="0" i="0" u="none" baseline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2800" b="0" i="0" u="none" baseline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2800" b="0" i="0" u="none" baseline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2800" b="0" i="0" u="none" baseline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defRPr>
              </a:lvl5pPr>
            </a:lstStyle>
            <a:p>
              <a:pPr algn="l">
                <a:defRPr/>
              </a:pPr>
              <a:r>
                <a:rPr b="1">
                  <a:solidFill>
                    <a:srgbClr val="FF8021"/>
                  </a:solidFill>
                  <a:sym typeface="宋体" panose="02010600030101010101" pitchFamily="2" charset="-122"/>
                </a:rPr>
                <a:t>讨论与交流</a:t>
              </a:r>
              <a:endParaRPr b="1">
                <a:solidFill>
                  <a:srgbClr val="FF802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46" name="矩形: 圆角 6"/>
            <p:cNvSpPr/>
            <p:nvPr>
              <p:custDataLst>
                <p:tags r:id="rId3"/>
              </p:custDataLst>
            </p:nvPr>
          </p:nvSpPr>
          <p:spPr>
            <a:xfrm>
              <a:off x="-237" y="194871"/>
              <a:ext cx="569863" cy="599607"/>
            </a:xfrm>
            <a:prstGeom prst="roundRect">
              <a:avLst>
                <a:gd name="adj" fmla="val 12649"/>
              </a:avLst>
            </a:prstGeom>
            <a:solidFill>
              <a:srgbClr val="F0C27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 sz="135">
                <a:solidFill>
                  <a:prstClr val="white"/>
                </a:solidFill>
              </a:endParaRPr>
            </a:p>
          </p:txBody>
        </p:sp>
        <p:sp>
          <p:nvSpPr>
            <p:cNvPr id="47" name="矩形: 圆角 8"/>
            <p:cNvSpPr/>
            <p:nvPr>
              <p:custDataLst>
                <p:tags r:id="rId4"/>
              </p:custDataLst>
            </p:nvPr>
          </p:nvSpPr>
          <p:spPr>
            <a:xfrm>
              <a:off x="219261" y="179881"/>
              <a:ext cx="95533" cy="599607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 sz="135">
                <a:solidFill>
                  <a:prstClr val="white"/>
                </a:solidFill>
              </a:endParaRPr>
            </a:p>
          </p:txBody>
        </p:sp>
        <p:sp>
          <p:nvSpPr>
            <p:cNvPr id="48" name="直角三角形 47"/>
            <p:cNvSpPr/>
            <p:nvPr>
              <p:custDataLst>
                <p:tags r:id="rId5"/>
              </p:custDataLst>
            </p:nvPr>
          </p:nvSpPr>
          <p:spPr>
            <a:xfrm flipV="1">
              <a:off x="2509643" y="250721"/>
              <a:ext cx="575187" cy="516193"/>
            </a:xfrm>
            <a:prstGeom prst="rtTriangle">
              <a:avLst/>
            </a:prstGeom>
            <a:solidFill>
              <a:srgbClr val="7CC9C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35854" name="Rectangle 35"/>
          <p:cNvSpPr/>
          <p:nvPr>
            <p:custDataLst>
              <p:tags r:id="rId6"/>
            </p:custDataLst>
          </p:nvPr>
        </p:nvSpPr>
        <p:spPr>
          <a:xfrm>
            <a:off x="569595" y="2655888"/>
            <a:ext cx="5274310" cy="521970"/>
          </a:xfrm>
          <a:prstGeom prst="rect">
            <a:avLst/>
          </a:prstGeom>
          <a:noFill/>
          <a:ln w="19050">
            <a:noFill/>
          </a:ln>
        </p:spPr>
        <p:txBody>
          <a:bodyPr wrap="square" anchor="ctr" anchorCtr="0">
            <a:spAutoFit/>
          </a:bodyPr>
          <a:lstStyle/>
          <a:p>
            <a:pPr indent="0" eaLnBrk="0" fontAlgn="auto" hangingPunct="0"/>
            <a:r>
              <a:rPr lang="zh-CN" altLang="en-US" sz="2800" b="1">
                <a:latin typeface="Times New Roman" panose="02020603050405020304" pitchFamily="18" charset="0"/>
                <a:ea typeface="楷体" panose="02010609060101010101" pitchFamily="49" charset="-122"/>
                <a:cs typeface="华文新魏" panose="02010800040101010101" pitchFamily="2" charset="-122"/>
              </a:rPr>
              <a:t>这三个方程有什么共同特点？</a:t>
            </a:r>
            <a:endParaRPr lang="zh-CN" altLang="en-US" sz="2800" b="1">
              <a:latin typeface="Times New Roman" panose="02020603050405020304" pitchFamily="18" charset="0"/>
              <a:ea typeface="楷体" panose="02010609060101010101" pitchFamily="49" charset="-122"/>
              <a:cs typeface="华文新魏" panose="02010800040101010101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5" name="文本框 24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701675" y="1323975"/>
                <a:ext cx="1753870" cy="785495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>
                  <a:lnSpc>
                    <a:spcPct val="100000"/>
                  </a:lnSpc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楷体" panose="02010609060101010101" pitchFamily="49" charset="-122"/>
                              <a:cs typeface="Cambria Math" panose="02040503050406030204" pitchFamily="18" charset="0"/>
                              <a:sym typeface="+mn-ea"/>
                            </a:rPr>
                          </m:ctrlPr>
                        </m:fPr>
                        <m:num>
                          <m:r>
                            <a:rPr lang="en-US" altLang="zh-CN" sz="2400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楷体" panose="02010609060101010101" pitchFamily="49" charset="-122"/>
                              <a:cs typeface="Cambria Math" panose="02040503050406030204" pitchFamily="18" charset="0"/>
                              <a:sym typeface="+mn-ea"/>
                            </a:rPr>
                            <m:t>𝟐𝟎</m:t>
                          </m:r>
                        </m:num>
                        <m:den>
                          <m:r>
                            <a:rPr lang="en-US" altLang="zh-CN" sz="2400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楷体" panose="02010609060101010101" pitchFamily="49" charset="-122"/>
                              <a:cs typeface="Cambria Math" panose="02040503050406030204" pitchFamily="18" charset="0"/>
                              <a:sym typeface="+mn-ea"/>
                            </a:rPr>
                            <m:t>𝒙</m:t>
                          </m:r>
                        </m:den>
                      </m:f>
                      <m:r>
                        <a:rPr lang="en-US" altLang="zh-CN" sz="2400" b="1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楷体" panose="02010609060101010101" pitchFamily="49" charset="-122"/>
                          <a:cs typeface="Cambria Math" panose="02040503050406030204" pitchFamily="18" charset="0"/>
                          <a:sym typeface="+mn-ea"/>
                        </a:rPr>
                        <m:t>=</m:t>
                      </m:r>
                      <m:f>
                        <m:fPr>
                          <m:ctrlPr>
                            <a:rPr lang="en-US" altLang="zh-CN" sz="2400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楷体" panose="02010609060101010101" pitchFamily="49" charset="-122"/>
                              <a:cs typeface="Cambria Math" panose="02040503050406030204" pitchFamily="18" charset="0"/>
                              <a:sym typeface="+mn-ea"/>
                            </a:rPr>
                          </m:ctrlPr>
                        </m:fPr>
                        <m:num>
                          <m:r>
                            <a:rPr lang="en-US" altLang="zh-CN" sz="2400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楷体" panose="02010609060101010101" pitchFamily="49" charset="-122"/>
                              <a:cs typeface="Cambria Math" panose="02040503050406030204" pitchFamily="18" charset="0"/>
                              <a:sym typeface="+mn-ea"/>
                            </a:rPr>
                            <m:t>𝟐𝟒</m:t>
                          </m:r>
                        </m:num>
                        <m:den>
                          <m:r>
                            <a:rPr lang="en-US" altLang="zh-CN" sz="2400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楷体" panose="02010609060101010101" pitchFamily="49" charset="-122"/>
                              <a:cs typeface="Cambria Math" panose="02040503050406030204" pitchFamily="18" charset="0"/>
                              <a:sym typeface="+mn-ea"/>
                            </a:rPr>
                            <m:t>𝒙</m:t>
                          </m:r>
                          <m:r>
                            <a:rPr lang="en-US" altLang="zh-CN" sz="2400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楷体" panose="02010609060101010101" pitchFamily="49" charset="-122"/>
                              <a:cs typeface="Cambria Math" panose="02040503050406030204" pitchFamily="18" charset="0"/>
                              <a:sym typeface="+mn-ea"/>
                            </a:rPr>
                            <m:t>+</m:t>
                          </m:r>
                          <m:r>
                            <a:rPr lang="en-US" altLang="zh-CN" sz="2400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楷体" panose="02010609060101010101" pitchFamily="49" charset="-122"/>
                              <a:cs typeface="Cambria Math" panose="02040503050406030204" pitchFamily="18" charset="0"/>
                              <a:sym typeface="+mn-ea"/>
                            </a:rPr>
                            <m:t>𝟏</m:t>
                          </m:r>
                        </m:den>
                      </m:f>
                    </m:oMath>
                  </m:oMathPara>
                </a14:m>
                <a:endParaRPr lang="zh-CN" altLang="en-US" sz="2400">
                  <a:solidFill>
                    <a:srgbClr val="FF0000"/>
                  </a:solidFill>
                  <a:latin typeface="Cambria Math" panose="02040503050406030204" pitchFamily="18" charset="0"/>
                  <a:ea typeface="楷体" panose="02010609060101010101" pitchFamily="49" charset="-122"/>
                  <a:cs typeface="Cambria Math" panose="02040503050406030204" pitchFamily="18" charset="0"/>
                  <a:sym typeface="+mn-ea"/>
                </a:endParaRPr>
              </a:p>
            </p:txBody>
          </p:sp>
        </mc:Choice>
        <mc:Fallback>
          <p:sp>
            <p:nvSpPr>
              <p:cNvPr id="25" name="文本框 24"/>
              <p:cNvSpPr txBox="1">
                <a:spLocks noRot="1" noChangeAspect="1" noMove="1" noResize="1" noEditPoints="1" noAdjustHandles="1" noChangeArrowheads="1" noChangeShapeType="1" noTextEdit="1"/>
              </p:cNvSpPr>
              <p:nvPr>
                <p:custDataLst>
                  <p:tags r:id="rId8"/>
                </p:custDataLst>
              </p:nvPr>
            </p:nvSpPr>
            <p:spPr>
              <a:xfrm>
                <a:off x="701675" y="1323975"/>
                <a:ext cx="1753870" cy="785495"/>
              </a:xfrm>
              <a:prstGeom prst="rect">
                <a:avLst/>
              </a:prstGeom>
              <a:blipFill rotWithShape="1"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/>
              <p:cNvSpPr txBox="1"/>
              <p:nvPr>
                <p:custDataLst>
                  <p:tags r:id="rId10"/>
                </p:custDataLst>
              </p:nvPr>
            </p:nvSpPr>
            <p:spPr>
              <a:xfrm>
                <a:off x="3132455" y="1323975"/>
                <a:ext cx="2011045" cy="785495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>
                  <a:lnSpc>
                    <a:spcPct val="100000"/>
                  </a:lnSpc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楷体" panose="02010609060101010101" pitchFamily="49" charset="-122"/>
                              <a:cs typeface="Cambria Math" panose="02040503050406030204" pitchFamily="18" charset="0"/>
                              <a:sym typeface="+mn-ea"/>
                            </a:rPr>
                          </m:ctrlPr>
                        </m:fPr>
                        <m:num>
                          <m:r>
                            <a:rPr lang="en-US" altLang="zh-CN" sz="2400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方正舒体" panose="02010601030101010101" pitchFamily="2" charset="-122"/>
                              <a:cs typeface="Cambria Math" panose="02040503050406030204" pitchFamily="18" charset="0"/>
                              <a:sym typeface="+mn-ea"/>
                            </a:rPr>
                            <m:t>𝟒</m:t>
                          </m:r>
                          <m:r>
                            <a:rPr lang="en-US" sz="2400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方正舒体" panose="02010601030101010101" pitchFamily="2" charset="-122"/>
                              <a:cs typeface="Cambria Math" panose="02040503050406030204" pitchFamily="18" charset="0"/>
                              <a:sym typeface="+mn-ea"/>
                            </a:rPr>
                            <m:t>𝟎</m:t>
                          </m:r>
                          <m:r>
                            <a:rPr lang="en-US" altLang="zh-CN" sz="2400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方正舒体" panose="02010601030101010101" pitchFamily="2" charset="-122"/>
                              <a:cs typeface="Cambria Math" panose="02040503050406030204" pitchFamily="18" charset="0"/>
                              <a:sym typeface="+mn-ea"/>
                            </a:rPr>
                            <m:t>+</m:t>
                          </m:r>
                          <m:r>
                            <a:rPr lang="en-US" altLang="zh-CN" sz="2400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方正舒体" panose="02010601030101010101" pitchFamily="2" charset="-122"/>
                              <a:cs typeface="Cambria Math" panose="02040503050406030204" pitchFamily="18" charset="0"/>
                              <a:sym typeface="+mn-ea"/>
                            </a:rPr>
                            <m:t>𝒙</m:t>
                          </m:r>
                          <m:r>
                            <a:rPr lang="en-US" altLang="zh-CN" sz="2400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方正舒体" panose="02010601030101010101" pitchFamily="2" charset="-122"/>
                              <a:cs typeface="Cambria Math" panose="02040503050406030204" pitchFamily="18" charset="0"/>
                              <a:sym typeface="+mn-ea"/>
                            </a:rPr>
                            <m:t> </m:t>
                          </m:r>
                        </m:num>
                        <m:den>
                          <m:r>
                            <a:rPr lang="en-US" altLang="zh-CN" sz="2400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楷体" panose="02010609060101010101" pitchFamily="49" charset="-122"/>
                              <a:cs typeface="Cambria Math" panose="02040503050406030204" pitchFamily="18" charset="0"/>
                              <a:sym typeface="+mn-ea"/>
                            </a:rPr>
                            <m:t>𝟏𝟎</m:t>
                          </m:r>
                          <m:r>
                            <a:rPr lang="en-US" altLang="zh-CN" sz="2400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楷体" panose="02010609060101010101" pitchFamily="49" charset="-122"/>
                              <a:cs typeface="Cambria Math" panose="02040503050406030204" pitchFamily="18" charset="0"/>
                              <a:sym typeface="+mn-ea"/>
                            </a:rPr>
                            <m:t>𝒙</m:t>
                          </m:r>
                          <m:r>
                            <a:rPr lang="en-US" altLang="zh-CN" sz="2400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楷体" panose="02010609060101010101" pitchFamily="49" charset="-122"/>
                              <a:cs typeface="Cambria Math" panose="02040503050406030204" pitchFamily="18" charset="0"/>
                              <a:sym typeface="+mn-ea"/>
                            </a:rPr>
                            <m:t>+</m:t>
                          </m:r>
                          <m:r>
                            <a:rPr lang="en-US" altLang="zh-CN" sz="2400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楷体" panose="02010609060101010101" pitchFamily="49" charset="-122"/>
                              <a:cs typeface="Cambria Math" panose="02040503050406030204" pitchFamily="18" charset="0"/>
                              <a:sym typeface="+mn-ea"/>
                            </a:rPr>
                            <m:t>𝟒</m:t>
                          </m:r>
                        </m:den>
                      </m:f>
                      <m:r>
                        <a:rPr lang="en-US" altLang="zh-CN" sz="2400" b="1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楷体" panose="02010609060101010101" pitchFamily="49" charset="-122"/>
                          <a:cs typeface="Cambria Math" panose="02040503050406030204" pitchFamily="18" charset="0"/>
                          <a:sym typeface="+mn-ea"/>
                        </a:rPr>
                        <m:t>=</m:t>
                      </m:r>
                      <m:f>
                        <m:fPr>
                          <m:ctrlPr>
                            <a:rPr lang="en-US" altLang="zh-CN" sz="2400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楷体" panose="02010609060101010101" pitchFamily="49" charset="-122"/>
                              <a:cs typeface="Cambria Math" panose="02040503050406030204" pitchFamily="18" charset="0"/>
                              <a:sym typeface="+mn-ea"/>
                            </a:rPr>
                          </m:ctrlPr>
                        </m:fPr>
                        <m:num>
                          <m:r>
                            <a:rPr lang="en-US" altLang="zh-CN" sz="2400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楷体" panose="02010609060101010101" pitchFamily="49" charset="-122"/>
                              <a:cs typeface="Cambria Math" panose="02040503050406030204" pitchFamily="18" charset="0"/>
                              <a:sym typeface="+mn-ea"/>
                            </a:rPr>
                            <m:t>𝟕</m:t>
                          </m:r>
                        </m:num>
                        <m:den>
                          <m:r>
                            <a:rPr lang="en-US" altLang="zh-CN" sz="2400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楷体" panose="02010609060101010101" pitchFamily="49" charset="-122"/>
                              <a:cs typeface="Cambria Math" panose="02040503050406030204" pitchFamily="18" charset="0"/>
                              <a:sym typeface="+mn-ea"/>
                            </a:rPr>
                            <m:t>𝟒</m:t>
                          </m:r>
                        </m:den>
                      </m:f>
                    </m:oMath>
                  </m:oMathPara>
                </a14:m>
                <a:endParaRPr lang="en-US" altLang="zh-CN" sz="2400" b="1" i="1">
                  <a:solidFill>
                    <a:srgbClr val="FF0000"/>
                  </a:solidFill>
                  <a:latin typeface="Cambria Math" panose="02040503050406030204" pitchFamily="18" charset="0"/>
                  <a:ea typeface="楷体" panose="02010609060101010101" pitchFamily="49" charset="-122"/>
                  <a:cs typeface="Cambria Math" panose="02040503050406030204" pitchFamily="18" charset="0"/>
                  <a:sym typeface="+mn-ea"/>
                </a:endParaRPr>
              </a:p>
            </p:txBody>
          </p:sp>
        </mc:Choice>
        <mc:Fallback>
          <p:sp>
            <p:nvSpPr>
              <p:cNvPr id="2" name="文本框 1"/>
              <p:cNvSpPr txBox="1">
                <a:spLocks noRot="1" noChangeAspect="1" noMove="1" noResize="1" noEditPoints="1" noAdjustHandles="1" noChangeArrowheads="1" noChangeShapeType="1" noTextEdit="1"/>
              </p:cNvSpPr>
              <p:nvPr>
                <p:custDataLst>
                  <p:tags r:id="rId11"/>
                </p:custDataLst>
              </p:nvPr>
            </p:nvSpPr>
            <p:spPr>
              <a:xfrm>
                <a:off x="3132455" y="1323975"/>
                <a:ext cx="2011045" cy="785495"/>
              </a:xfrm>
              <a:prstGeom prst="rect">
                <a:avLst/>
              </a:prstGeom>
              <a:blipFill rotWithShape="1"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椭圆 3"/>
          <p:cNvSpPr/>
          <p:nvPr>
            <p:custDataLst>
              <p:tags r:id="rId13"/>
            </p:custDataLst>
          </p:nvPr>
        </p:nvSpPr>
        <p:spPr>
          <a:xfrm>
            <a:off x="719455" y="1787525"/>
            <a:ext cx="1640205" cy="335915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>
            <p:custDataLst>
              <p:tags r:id="rId14"/>
            </p:custDataLst>
          </p:nvPr>
        </p:nvSpPr>
        <p:spPr>
          <a:xfrm>
            <a:off x="2988945" y="1773555"/>
            <a:ext cx="1640205" cy="335915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>
            <p:custDataLst>
              <p:tags r:id="rId15"/>
            </p:custDataLst>
          </p:nvPr>
        </p:nvSpPr>
        <p:spPr>
          <a:xfrm>
            <a:off x="5693410" y="1773555"/>
            <a:ext cx="1640205" cy="335915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/>
              <p:cNvSpPr txBox="1"/>
              <p:nvPr>
                <p:custDataLst>
                  <p:tags r:id="rId16"/>
                </p:custDataLst>
              </p:nvPr>
            </p:nvSpPr>
            <p:spPr>
              <a:xfrm>
                <a:off x="5849620" y="1342390"/>
                <a:ext cx="2058035" cy="778510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>
                  <a:lnSpc>
                    <a:spcPct val="100000"/>
                  </a:lnSpc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楷体" panose="02010609060101010101" pitchFamily="49" charset="-122"/>
                              <a:cs typeface="Cambria Math" panose="02040503050406030204" pitchFamily="18" charset="0"/>
                              <a:sym typeface="+mn-ea"/>
                            </a:rPr>
                          </m:ctrlPr>
                        </m:fPr>
                        <m:num>
                          <m:r>
                            <a:rPr lang="en-US" altLang="zh-CN" sz="2400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楷体" panose="02010609060101010101" pitchFamily="49" charset="-122"/>
                              <a:cs typeface="Cambria Math" panose="02040503050406030204" pitchFamily="18" charset="0"/>
                              <a:sym typeface="+mn-ea"/>
                            </a:rPr>
                            <m:t>𝟏</m:t>
                          </m:r>
                          <m:r>
                            <a:rPr lang="en-US" altLang="zh-CN" sz="2400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楷体" panose="02010609060101010101" pitchFamily="49" charset="-122"/>
                              <a:cs typeface="Cambria Math" panose="02040503050406030204" pitchFamily="18" charset="0"/>
                              <a:sym typeface="+mn-ea"/>
                            </a:rPr>
                            <m:t>𝟐</m:t>
                          </m:r>
                        </m:num>
                        <m:den>
                          <m:r>
                            <a:rPr lang="en-US" altLang="zh-CN" sz="2400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楷体" panose="02010609060101010101" pitchFamily="49" charset="-122"/>
                              <a:cs typeface="Cambria Math" panose="02040503050406030204" pitchFamily="18" charset="0"/>
                              <a:sym typeface="+mn-ea"/>
                            </a:rPr>
                            <m:t>𝒙</m:t>
                          </m:r>
                        </m:den>
                      </m:f>
                      <m:r>
                        <a:rPr lang="en-US" altLang="zh-CN" sz="2400" b="1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楷体" panose="02010609060101010101" pitchFamily="49" charset="-122"/>
                          <a:cs typeface="Cambria Math" panose="02040503050406030204" pitchFamily="18" charset="0"/>
                          <a:sym typeface="+mn-ea"/>
                        </a:rPr>
                        <m:t>=</m:t>
                      </m:r>
                      <m:f>
                        <m:fPr>
                          <m:ctrlPr>
                            <a:rPr lang="en-US" altLang="zh-CN" sz="2400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楷体" panose="02010609060101010101" pitchFamily="49" charset="-122"/>
                              <a:cs typeface="Cambria Math" panose="02040503050406030204" pitchFamily="18" charset="0"/>
                              <a:sym typeface="+mn-ea"/>
                            </a:rPr>
                          </m:ctrlPr>
                        </m:fPr>
                        <m:num>
                          <m:r>
                            <a:rPr lang="en-US" altLang="zh-CN" sz="2400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楷体" panose="02010609060101010101" pitchFamily="49" charset="-122"/>
                              <a:cs typeface="Cambria Math" panose="02040503050406030204" pitchFamily="18" charset="0"/>
                              <a:sym typeface="+mn-ea"/>
                            </a:rPr>
                            <m:t>𝟏</m:t>
                          </m:r>
                          <m:r>
                            <a:rPr lang="en-US" altLang="zh-CN" sz="2400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楷体" panose="02010609060101010101" pitchFamily="49" charset="-122"/>
                              <a:cs typeface="Cambria Math" panose="02040503050406030204" pitchFamily="18" charset="0"/>
                              <a:sym typeface="+mn-ea"/>
                            </a:rPr>
                            <m:t>𝟐</m:t>
                          </m:r>
                        </m:num>
                        <m:den>
                          <m:r>
                            <a:rPr lang="en-US" altLang="zh-CN" sz="2400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楷体" panose="02010609060101010101" pitchFamily="49" charset="-122"/>
                              <a:cs typeface="Cambria Math" panose="02040503050406030204" pitchFamily="18" charset="0"/>
                              <a:sym typeface="+mn-ea"/>
                            </a:rPr>
                            <m:t>𝟓</m:t>
                          </m:r>
                          <m:r>
                            <a:rPr lang="en-US" altLang="zh-CN" sz="2400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楷体" panose="02010609060101010101" pitchFamily="49" charset="-122"/>
                              <a:cs typeface="Cambria Math" panose="02040503050406030204" pitchFamily="18" charset="0"/>
                              <a:sym typeface="+mn-ea"/>
                            </a:rPr>
                            <m:t>𝒙</m:t>
                          </m:r>
                        </m:den>
                      </m:f>
                      <m:r>
                        <a:rPr lang="en-US" altLang="zh-CN" sz="2400" b="1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楷体" panose="02010609060101010101" pitchFamily="49" charset="-122"/>
                          <a:cs typeface="Cambria Math" panose="02040503050406030204" pitchFamily="18" charset="0"/>
                          <a:sym typeface="+mn-ea"/>
                        </a:rPr>
                        <m:t>+</m:t>
                      </m:r>
                      <m:r>
                        <a:rPr lang="en-US" altLang="zh-CN" sz="2400" b="1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楷体" panose="02010609060101010101" pitchFamily="49" charset="-122"/>
                          <a:cs typeface="Cambria Math" panose="02040503050406030204" pitchFamily="18" charset="0"/>
                          <a:sym typeface="+mn-ea"/>
                        </a:rPr>
                        <m:t>𝟐</m:t>
                      </m:r>
                    </m:oMath>
                  </m:oMathPara>
                </a14:m>
                <a:endParaRPr lang="en-US" altLang="zh-CN" sz="2400" b="1" i="1">
                  <a:solidFill>
                    <a:srgbClr val="FF0000"/>
                  </a:solidFill>
                  <a:latin typeface="Cambria Math" panose="02040503050406030204" pitchFamily="18" charset="0"/>
                  <a:ea typeface="楷体" panose="02010609060101010101" pitchFamily="49" charset="-122"/>
                  <a:cs typeface="Cambria Math" panose="02040503050406030204" pitchFamily="18" charset="0"/>
                  <a:sym typeface="+mn-ea"/>
                </a:endParaRPr>
              </a:p>
            </p:txBody>
          </p:sp>
        </mc:Choice>
        <mc:Fallback>
          <p:sp>
            <p:nvSpPr>
              <p:cNvPr id="7" name="文本框 6"/>
              <p:cNvSpPr txBox="1">
                <a:spLocks noRot="1" noChangeAspect="1" noMove="1" noResize="1" noEditPoints="1" noAdjustHandles="1" noChangeArrowheads="1" noChangeShapeType="1" noTextEdit="1"/>
              </p:cNvSpPr>
              <p:nvPr>
                <p:custDataLst>
                  <p:tags r:id="rId17"/>
                </p:custDataLst>
              </p:nvPr>
            </p:nvSpPr>
            <p:spPr>
              <a:xfrm>
                <a:off x="5849620" y="1342390"/>
                <a:ext cx="2058035" cy="778510"/>
              </a:xfrm>
              <a:prstGeom prst="rect">
                <a:avLst/>
              </a:prstGeom>
              <a:blipFill rotWithShape="1">
                <a:blip r:embed="rId1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58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>
            <p:custDataLst>
              <p:tags r:id="rId1"/>
            </p:custDataLst>
          </p:nvPr>
        </p:nvSpPr>
        <p:spPr>
          <a:xfrm>
            <a:off x="2601595" y="1142365"/>
            <a:ext cx="6670040" cy="2021205"/>
          </a:xfrm>
          <a:prstGeom prst="rect">
            <a:avLst/>
          </a:prstGeom>
          <a:solidFill>
            <a:schemeClr val="l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9272153" y="0"/>
            <a:ext cx="2685200" cy="108076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857810" cy="139469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9380" y="4818953"/>
            <a:ext cx="1329690" cy="2098558"/>
          </a:xfrm>
          <a:prstGeom prst="rect">
            <a:avLst/>
          </a:prstGeom>
        </p:spPr>
      </p:pic>
      <p:grpSp>
        <p:nvGrpSpPr>
          <p:cNvPr id="8" name="组合 8"/>
          <p:cNvGrpSpPr/>
          <p:nvPr>
            <p:custDataLst>
              <p:tags r:id="rId8"/>
            </p:custDataLst>
          </p:nvPr>
        </p:nvGrpSpPr>
        <p:grpSpPr>
          <a:xfrm>
            <a:off x="2398210" y="1215163"/>
            <a:ext cx="6793864" cy="1459866"/>
            <a:chOff x="-909944" y="2157432"/>
            <a:chExt cx="6793660" cy="1459413"/>
          </a:xfrm>
        </p:grpSpPr>
        <p:sp>
          <p:nvSpPr>
            <p:cNvPr id="9" name="矩形 24"/>
            <p:cNvSpPr>
              <a:spLocks noChangeArrowheads="1"/>
            </p:cNvSpPr>
            <p:nvPr>
              <p:custDataLst>
                <p:tags r:id="rId9"/>
              </p:custDataLst>
            </p:nvPr>
          </p:nvSpPr>
          <p:spPr bwMode="auto">
            <a:xfrm>
              <a:off x="-785489" y="2157432"/>
              <a:ext cx="6669205" cy="6538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noAutofit/>
            </a:bodyPr>
            <a:lstStyle>
              <a:lvl1pPr>
                <a:lnSpc>
                  <a:spcPct val="130000"/>
                </a:lnSpc>
                <a:spcAft>
                  <a:spcPts val="1000"/>
                </a:spcAft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 marL="742950" indent="-285750">
                <a:lnSpc>
                  <a:spcPct val="130000"/>
                </a:lnSpc>
                <a:spcAft>
                  <a:spcPts val="1000"/>
                </a:spcAft>
                <a:buFont typeface="Arial" panose="020B0604020202020204" pitchFamily="34" charset="0"/>
                <a:buChar char="•"/>
                <a:tabLst>
                  <a:tab pos="1609725" algn="l"/>
                </a:tabLs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marL="1143000" indent="-228600">
                <a:lnSpc>
                  <a:spcPct val="130000"/>
                </a:lnSpc>
                <a:spcAft>
                  <a:spcPts val="1000"/>
                </a:spcAft>
                <a:buFont typeface="Arial" panose="020B0604020202020204" pitchFamily="34" charset="0"/>
                <a:buChar char="•"/>
                <a:tabLst>
                  <a:tab pos="1609725" algn="l"/>
                </a:tabLs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marL="1600200" indent="-228600">
                <a:lnSpc>
                  <a:spcPct val="130000"/>
                </a:lnSpc>
                <a:spcAft>
                  <a:spcPts val="1000"/>
                </a:spcAft>
                <a:buFont typeface="Arial" panose="020B0604020202020204" pitchFamily="34" charset="0"/>
                <a:buChar char="•"/>
                <a:tabLst>
                  <a:tab pos="1609725" algn="l"/>
                </a:tabLs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marL="2057400" indent="-228600">
                <a:lnSpc>
                  <a:spcPct val="130000"/>
                </a:lnSpc>
                <a:spcAft>
                  <a:spcPts val="1000"/>
                </a:spcAft>
                <a:buFont typeface="Arial" panose="020B0604020202020204" pitchFamily="34" charset="0"/>
                <a:buChar char="•"/>
                <a:tabLst>
                  <a:tab pos="1609725" algn="l"/>
                </a:tabLs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2514600" indent="-2286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ts val="1000"/>
                </a:spcAft>
                <a:buFont typeface="Arial" panose="020B0604020202020204" pitchFamily="34" charset="0"/>
                <a:buChar char="•"/>
                <a:tabLst>
                  <a:tab pos="1609725" algn="l"/>
                </a:tabLs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2971800" indent="-2286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ts val="1000"/>
                </a:spcAft>
                <a:buFont typeface="Arial" panose="020B0604020202020204" pitchFamily="34" charset="0"/>
                <a:buChar char="•"/>
                <a:tabLst>
                  <a:tab pos="1609725" algn="l"/>
                </a:tabLs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3429000" indent="-2286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ts val="1000"/>
                </a:spcAft>
                <a:buFont typeface="Arial" panose="020B0604020202020204" pitchFamily="34" charset="0"/>
                <a:buChar char="•"/>
                <a:tabLst>
                  <a:tab pos="1609725" algn="l"/>
                </a:tabLs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3886200" indent="-2286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ts val="1000"/>
                </a:spcAft>
                <a:buFont typeface="Arial" panose="020B0604020202020204" pitchFamily="34" charset="0"/>
                <a:buChar char="•"/>
                <a:tabLst>
                  <a:tab pos="1609725" algn="l"/>
                </a:tabLs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400" b="1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  <a:sym typeface="微软雅黑" panose="020B0503020204020204" charset="-122"/>
                </a:rPr>
                <a:t>第</a:t>
              </a:r>
              <a:r>
                <a:rPr kumimoji="0" lang="en-US" altLang="zh-CN" sz="2400" b="1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  <a:sym typeface="微软雅黑" panose="020B0503020204020204" charset="-122"/>
                </a:rPr>
                <a:t>10</a:t>
              </a:r>
              <a:r>
                <a:rPr kumimoji="0" lang="zh-CN" altLang="en-US" sz="2400" b="1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  <a:sym typeface="微软雅黑" panose="020B0503020204020204" charset="-122"/>
                </a:rPr>
                <a:t>章 </a:t>
              </a:r>
              <a:r>
                <a:rPr kumimoji="0" lang="en-US" altLang="zh-CN" sz="2400" b="1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  <a:sym typeface="微软雅黑" panose="020B0503020204020204" charset="-122"/>
                </a:rPr>
                <a:t>· </a:t>
              </a:r>
              <a:r>
                <a:rPr kumimoji="0" lang="zh-CN" altLang="en-US" sz="2400" b="1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  <a:sym typeface="微软雅黑" panose="020B0503020204020204" charset="-122"/>
                </a:rPr>
                <a:t>分式</a:t>
              </a:r>
              <a:endPara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微软雅黑" panose="020B0503020204020204" charset="-122"/>
              </a:endParaRPr>
            </a:p>
          </p:txBody>
        </p:sp>
        <p:sp>
          <p:nvSpPr>
            <p:cNvPr id="10" name="TextBox 2"/>
            <p:cNvSpPr txBox="1">
              <a:spLocks noChangeArrowheads="1"/>
            </p:cNvSpPr>
            <p:nvPr>
              <p:custDataLst>
                <p:tags r:id="rId10"/>
              </p:custDataLst>
            </p:nvPr>
          </p:nvSpPr>
          <p:spPr bwMode="auto">
            <a:xfrm>
              <a:off x="-909944" y="2990929"/>
              <a:ext cx="6669205" cy="6259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noAutofit/>
            </a:bodyPr>
            <a:lstStyle>
              <a:lvl1pPr>
                <a:lnSpc>
                  <a:spcPct val="130000"/>
                </a:lnSpc>
                <a:spcAft>
                  <a:spcPts val="1000"/>
                </a:spcAft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 marL="742950" indent="-285750">
                <a:lnSpc>
                  <a:spcPct val="130000"/>
                </a:lnSpc>
                <a:spcAft>
                  <a:spcPts val="1000"/>
                </a:spcAft>
                <a:buFont typeface="Arial" panose="020B0604020202020204" pitchFamily="34" charset="0"/>
                <a:buChar char="•"/>
                <a:tabLst>
                  <a:tab pos="1609725" algn="l"/>
                </a:tabLs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marL="1143000" indent="-228600">
                <a:lnSpc>
                  <a:spcPct val="130000"/>
                </a:lnSpc>
                <a:spcAft>
                  <a:spcPts val="1000"/>
                </a:spcAft>
                <a:buFont typeface="Arial" panose="020B0604020202020204" pitchFamily="34" charset="0"/>
                <a:buChar char="•"/>
                <a:tabLst>
                  <a:tab pos="1609725" algn="l"/>
                </a:tabLs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marL="1600200" indent="-228600">
                <a:lnSpc>
                  <a:spcPct val="130000"/>
                </a:lnSpc>
                <a:spcAft>
                  <a:spcPts val="1000"/>
                </a:spcAft>
                <a:buFont typeface="Arial" panose="020B0604020202020204" pitchFamily="34" charset="0"/>
                <a:buChar char="•"/>
                <a:tabLst>
                  <a:tab pos="1609725" algn="l"/>
                </a:tabLs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marL="2057400" indent="-228600">
                <a:lnSpc>
                  <a:spcPct val="130000"/>
                </a:lnSpc>
                <a:spcAft>
                  <a:spcPts val="1000"/>
                </a:spcAft>
                <a:buFont typeface="Arial" panose="020B0604020202020204" pitchFamily="34" charset="0"/>
                <a:buChar char="•"/>
                <a:tabLst>
                  <a:tab pos="1609725" algn="l"/>
                </a:tabLs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2514600" indent="-2286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ts val="1000"/>
                </a:spcAft>
                <a:buFont typeface="Arial" panose="020B0604020202020204" pitchFamily="34" charset="0"/>
                <a:buChar char="•"/>
                <a:tabLst>
                  <a:tab pos="1609725" algn="l"/>
                </a:tabLs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2971800" indent="-2286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ts val="1000"/>
                </a:spcAft>
                <a:buFont typeface="Arial" panose="020B0604020202020204" pitchFamily="34" charset="0"/>
                <a:buChar char="•"/>
                <a:tabLst>
                  <a:tab pos="1609725" algn="l"/>
                </a:tabLs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3429000" indent="-2286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ts val="1000"/>
                </a:spcAft>
                <a:buFont typeface="Arial" panose="020B0604020202020204" pitchFamily="34" charset="0"/>
                <a:buChar char="•"/>
                <a:tabLst>
                  <a:tab pos="1609725" algn="l"/>
                </a:tabLs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3886200" indent="-2286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ts val="1000"/>
                </a:spcAft>
                <a:buFont typeface="Arial" panose="020B0604020202020204" pitchFamily="34" charset="0"/>
                <a:buChar char="•"/>
                <a:tabLst>
                  <a:tab pos="1609725" algn="l"/>
                </a:tabLs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sz="3600" b="1" i="0" u="none" strike="noStrike" kern="1200" cap="none" spc="30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 </a:t>
              </a:r>
              <a:r>
                <a:rPr kumimoji="0" sz="3600" b="1" i="0" u="none" strike="noStrike" kern="1200" cap="none" spc="30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10.5　分式方程</a:t>
              </a:r>
              <a:endParaRPr kumimoji="0" sz="3600" b="1" i="0" u="none" strike="noStrike" kern="1200" cap="none" spc="30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</p:grpSp>
      <p:grpSp>
        <p:nvGrpSpPr>
          <p:cNvPr id="5" name="组合 224"/>
          <p:cNvGrpSpPr>
            <a:grpSpLocks noChangeAspect="1"/>
          </p:cNvGrpSpPr>
          <p:nvPr>
            <p:custDataLst>
              <p:tags r:id="rId11"/>
            </p:custDataLst>
          </p:nvPr>
        </p:nvGrpSpPr>
        <p:grpSpPr>
          <a:xfrm>
            <a:off x="702627" y="4756251"/>
            <a:ext cx="4454126" cy="1860244"/>
            <a:chOff x="1333491" y="1441950"/>
            <a:chExt cx="10029784" cy="4188888"/>
          </a:xfrm>
        </p:grpSpPr>
        <p:grpSp>
          <p:nvGrpSpPr>
            <p:cNvPr id="14" name="iṥḷïḍé"/>
            <p:cNvGrpSpPr/>
            <p:nvPr>
              <p:custDataLst>
                <p:tags r:id="rId12"/>
              </p:custDataLst>
            </p:nvPr>
          </p:nvGrpSpPr>
          <p:grpSpPr>
            <a:xfrm>
              <a:off x="1333491" y="1441950"/>
              <a:ext cx="10029758" cy="4188888"/>
              <a:chOff x="516" y="773"/>
              <a:chExt cx="6642" cy="2774"/>
            </a:xfrm>
          </p:grpSpPr>
          <p:sp>
            <p:nvSpPr>
              <p:cNvPr id="251" name="íSľiḑe"/>
              <p:cNvSpPr/>
              <p:nvPr>
                <p:custDataLst>
                  <p:tags r:id="rId13"/>
                </p:custDataLst>
              </p:nvPr>
            </p:nvSpPr>
            <p:spPr bwMode="auto">
              <a:xfrm>
                <a:off x="3986" y="2029"/>
                <a:ext cx="115" cy="131"/>
              </a:xfrm>
              <a:custGeom>
                <a:avLst/>
                <a:gdLst>
                  <a:gd name="T0" fmla="*/ 2 w 55"/>
                  <a:gd name="T1" fmla="*/ 27 h 63"/>
                  <a:gd name="T2" fmla="*/ 17 w 55"/>
                  <a:gd name="T3" fmla="*/ 4 h 63"/>
                  <a:gd name="T4" fmla="*/ 26 w 55"/>
                  <a:gd name="T5" fmla="*/ 2 h 63"/>
                  <a:gd name="T6" fmla="*/ 49 w 55"/>
                  <a:gd name="T7" fmla="*/ 17 h 63"/>
                  <a:gd name="T8" fmla="*/ 53 w 55"/>
                  <a:gd name="T9" fmla="*/ 36 h 63"/>
                  <a:gd name="T10" fmla="*/ 38 w 55"/>
                  <a:gd name="T11" fmla="*/ 59 h 63"/>
                  <a:gd name="T12" fmla="*/ 30 w 55"/>
                  <a:gd name="T13" fmla="*/ 61 h 63"/>
                  <a:gd name="T14" fmla="*/ 6 w 55"/>
                  <a:gd name="T15" fmla="*/ 46 h 63"/>
                  <a:gd name="T16" fmla="*/ 2 w 55"/>
                  <a:gd name="T17" fmla="*/ 27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5" h="62">
                    <a:moveTo>
                      <a:pt x="2" y="27"/>
                    </a:moveTo>
                    <a:cubicBezTo>
                      <a:pt x="0" y="16"/>
                      <a:pt x="7" y="6"/>
                      <a:pt x="17" y="4"/>
                    </a:cubicBezTo>
                    <a:cubicBezTo>
                      <a:pt x="26" y="2"/>
                      <a:pt x="26" y="2"/>
                      <a:pt x="26" y="2"/>
                    </a:cubicBezTo>
                    <a:cubicBezTo>
                      <a:pt x="36" y="0"/>
                      <a:pt x="47" y="6"/>
                      <a:pt x="49" y="17"/>
                    </a:cubicBezTo>
                    <a:cubicBezTo>
                      <a:pt x="53" y="36"/>
                      <a:pt x="53" y="36"/>
                      <a:pt x="53" y="36"/>
                    </a:cubicBezTo>
                    <a:cubicBezTo>
                      <a:pt x="55" y="46"/>
                      <a:pt x="48" y="57"/>
                      <a:pt x="38" y="59"/>
                    </a:cubicBezTo>
                    <a:cubicBezTo>
                      <a:pt x="30" y="61"/>
                      <a:pt x="30" y="61"/>
                      <a:pt x="30" y="61"/>
                    </a:cubicBezTo>
                    <a:cubicBezTo>
                      <a:pt x="19" y="63"/>
                      <a:pt x="9" y="56"/>
                      <a:pt x="6" y="46"/>
                    </a:cubicBezTo>
                    <a:lnTo>
                      <a:pt x="2" y="27"/>
                    </a:lnTo>
                    <a:close/>
                  </a:path>
                </a:pathLst>
              </a:custGeom>
              <a:solidFill>
                <a:srgbClr val="F5A1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252" name="îṥḻîďè"/>
              <p:cNvSpPr/>
              <p:nvPr>
                <p:custDataLst>
                  <p:tags r:id="rId14"/>
                </p:custDataLst>
              </p:nvPr>
            </p:nvSpPr>
            <p:spPr bwMode="auto">
              <a:xfrm>
                <a:off x="4213" y="3080"/>
                <a:ext cx="89" cy="120"/>
              </a:xfrm>
              <a:custGeom>
                <a:avLst/>
                <a:gdLst>
                  <a:gd name="T0" fmla="*/ 25 w 43"/>
                  <a:gd name="T1" fmla="*/ 58 h 58"/>
                  <a:gd name="T2" fmla="*/ 3 w 43"/>
                  <a:gd name="T3" fmla="*/ 20 h 58"/>
                  <a:gd name="T4" fmla="*/ 7 w 43"/>
                  <a:gd name="T5" fmla="*/ 8 h 58"/>
                  <a:gd name="T6" fmla="*/ 33 w 43"/>
                  <a:gd name="T7" fmla="*/ 1 h 58"/>
                  <a:gd name="T8" fmla="*/ 43 w 43"/>
                  <a:gd name="T9" fmla="*/ 9 h 58"/>
                  <a:gd name="T10" fmla="*/ 40 w 43"/>
                  <a:gd name="T11" fmla="*/ 54 h 58"/>
                  <a:gd name="T12" fmla="*/ 25 w 43"/>
                  <a:gd name="T13" fmla="*/ 58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" h="57">
                    <a:moveTo>
                      <a:pt x="25" y="58"/>
                    </a:moveTo>
                    <a:cubicBezTo>
                      <a:pt x="3" y="20"/>
                      <a:pt x="3" y="20"/>
                      <a:pt x="3" y="20"/>
                    </a:cubicBezTo>
                    <a:cubicBezTo>
                      <a:pt x="0" y="15"/>
                      <a:pt x="2" y="10"/>
                      <a:pt x="7" y="8"/>
                    </a:cubicBezTo>
                    <a:cubicBezTo>
                      <a:pt x="33" y="1"/>
                      <a:pt x="33" y="1"/>
                      <a:pt x="33" y="1"/>
                    </a:cubicBezTo>
                    <a:cubicBezTo>
                      <a:pt x="39" y="0"/>
                      <a:pt x="43" y="3"/>
                      <a:pt x="43" y="9"/>
                    </a:cubicBezTo>
                    <a:cubicBezTo>
                      <a:pt x="40" y="54"/>
                      <a:pt x="40" y="54"/>
                      <a:pt x="40" y="54"/>
                    </a:cubicBezTo>
                    <a:cubicBezTo>
                      <a:pt x="25" y="58"/>
                      <a:pt x="25" y="58"/>
                      <a:pt x="25" y="58"/>
                    </a:cubicBezTo>
                  </a:path>
                </a:pathLst>
              </a:custGeom>
              <a:solidFill>
                <a:srgbClr val="FFD6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253" name="iṣľïďê"/>
              <p:cNvSpPr/>
              <p:nvPr>
                <p:custDataLst>
                  <p:tags r:id="rId15"/>
                </p:custDataLst>
              </p:nvPr>
            </p:nvSpPr>
            <p:spPr bwMode="auto">
              <a:xfrm>
                <a:off x="4265" y="3192"/>
                <a:ext cx="31" cy="45"/>
              </a:xfrm>
              <a:custGeom>
                <a:avLst/>
                <a:gdLst>
                  <a:gd name="T0" fmla="*/ 15 w 15"/>
                  <a:gd name="T1" fmla="*/ 0 h 22"/>
                  <a:gd name="T2" fmla="*/ 13 w 15"/>
                  <a:gd name="T3" fmla="*/ 16 h 22"/>
                  <a:gd name="T4" fmla="*/ 7 w 15"/>
                  <a:gd name="T5" fmla="*/ 17 h 22"/>
                  <a:gd name="T6" fmla="*/ 0 w 15"/>
                  <a:gd name="T7" fmla="*/ 4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" h="22">
                    <a:moveTo>
                      <a:pt x="15" y="0"/>
                    </a:moveTo>
                    <a:cubicBezTo>
                      <a:pt x="13" y="16"/>
                      <a:pt x="13" y="16"/>
                      <a:pt x="13" y="16"/>
                    </a:cubicBezTo>
                    <a:cubicBezTo>
                      <a:pt x="13" y="22"/>
                      <a:pt x="10" y="22"/>
                      <a:pt x="7" y="17"/>
                    </a:cubicBezTo>
                    <a:cubicBezTo>
                      <a:pt x="0" y="4"/>
                      <a:pt x="0" y="4"/>
                      <a:pt x="0" y="4"/>
                    </a:cubicBezTo>
                  </a:path>
                </a:pathLst>
              </a:custGeom>
              <a:solidFill>
                <a:srgbClr val="F28D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254" name="íšlïḍé"/>
              <p:cNvSpPr/>
              <p:nvPr>
                <p:custDataLst>
                  <p:tags r:id="rId16"/>
                </p:custDataLst>
              </p:nvPr>
            </p:nvSpPr>
            <p:spPr bwMode="auto">
              <a:xfrm>
                <a:off x="4063" y="2089"/>
                <a:ext cx="243" cy="1020"/>
              </a:xfrm>
              <a:custGeom>
                <a:avLst/>
                <a:gdLst>
                  <a:gd name="T0" fmla="*/ 1 w 117"/>
                  <a:gd name="T1" fmla="*/ 13 h 491"/>
                  <a:gd name="T2" fmla="*/ 7 w 117"/>
                  <a:gd name="T3" fmla="*/ 1 h 491"/>
                  <a:gd name="T4" fmla="*/ 17 w 117"/>
                  <a:gd name="T5" fmla="*/ 9 h 491"/>
                  <a:gd name="T6" fmla="*/ 116 w 117"/>
                  <a:gd name="T7" fmla="*/ 479 h 491"/>
                  <a:gd name="T8" fmla="*/ 110 w 117"/>
                  <a:gd name="T9" fmla="*/ 490 h 491"/>
                  <a:gd name="T10" fmla="*/ 101 w 117"/>
                  <a:gd name="T11" fmla="*/ 482 h 491"/>
                  <a:gd name="T12" fmla="*/ 1 w 117"/>
                  <a:gd name="T13" fmla="*/ 13 h 4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7" h="491">
                    <a:moveTo>
                      <a:pt x="1" y="13"/>
                    </a:moveTo>
                    <a:cubicBezTo>
                      <a:pt x="0" y="7"/>
                      <a:pt x="2" y="2"/>
                      <a:pt x="7" y="1"/>
                    </a:cubicBezTo>
                    <a:cubicBezTo>
                      <a:pt x="11" y="0"/>
                      <a:pt x="15" y="4"/>
                      <a:pt x="17" y="9"/>
                    </a:cubicBezTo>
                    <a:cubicBezTo>
                      <a:pt x="116" y="479"/>
                      <a:pt x="116" y="479"/>
                      <a:pt x="116" y="479"/>
                    </a:cubicBezTo>
                    <a:cubicBezTo>
                      <a:pt x="117" y="484"/>
                      <a:pt x="115" y="489"/>
                      <a:pt x="110" y="490"/>
                    </a:cubicBezTo>
                    <a:cubicBezTo>
                      <a:pt x="106" y="491"/>
                      <a:pt x="102" y="487"/>
                      <a:pt x="101" y="482"/>
                    </a:cubicBezTo>
                    <a:cubicBezTo>
                      <a:pt x="1" y="13"/>
                      <a:pt x="1" y="13"/>
                      <a:pt x="1" y="13"/>
                    </a:cubicBezTo>
                  </a:path>
                </a:pathLst>
              </a:custGeom>
              <a:solidFill>
                <a:srgbClr val="F89C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255" name="işļïḋê"/>
              <p:cNvSpPr/>
              <p:nvPr>
                <p:custDataLst>
                  <p:tags r:id="rId17"/>
                </p:custDataLst>
              </p:nvPr>
            </p:nvSpPr>
            <p:spPr bwMode="auto">
              <a:xfrm>
                <a:off x="4030" y="2096"/>
                <a:ext cx="245" cy="1021"/>
              </a:xfrm>
              <a:custGeom>
                <a:avLst/>
                <a:gdLst>
                  <a:gd name="T0" fmla="*/ 1 w 118"/>
                  <a:gd name="T1" fmla="*/ 13 h 492"/>
                  <a:gd name="T2" fmla="*/ 7 w 118"/>
                  <a:gd name="T3" fmla="*/ 1 h 492"/>
                  <a:gd name="T4" fmla="*/ 17 w 118"/>
                  <a:gd name="T5" fmla="*/ 10 h 492"/>
                  <a:gd name="T6" fmla="*/ 117 w 118"/>
                  <a:gd name="T7" fmla="*/ 479 h 492"/>
                  <a:gd name="T8" fmla="*/ 111 w 118"/>
                  <a:gd name="T9" fmla="*/ 491 h 492"/>
                  <a:gd name="T10" fmla="*/ 101 w 118"/>
                  <a:gd name="T11" fmla="*/ 482 h 492"/>
                  <a:gd name="T12" fmla="*/ 1 w 118"/>
                  <a:gd name="T13" fmla="*/ 13 h 4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8" h="492">
                    <a:moveTo>
                      <a:pt x="1" y="13"/>
                    </a:moveTo>
                    <a:cubicBezTo>
                      <a:pt x="0" y="7"/>
                      <a:pt x="3" y="2"/>
                      <a:pt x="7" y="1"/>
                    </a:cubicBezTo>
                    <a:cubicBezTo>
                      <a:pt x="11" y="0"/>
                      <a:pt x="16" y="4"/>
                      <a:pt x="17" y="10"/>
                    </a:cubicBezTo>
                    <a:cubicBezTo>
                      <a:pt x="117" y="479"/>
                      <a:pt x="117" y="479"/>
                      <a:pt x="117" y="479"/>
                    </a:cubicBezTo>
                    <a:cubicBezTo>
                      <a:pt x="118" y="484"/>
                      <a:pt x="115" y="490"/>
                      <a:pt x="111" y="491"/>
                    </a:cubicBezTo>
                    <a:cubicBezTo>
                      <a:pt x="107" y="492"/>
                      <a:pt x="102" y="488"/>
                      <a:pt x="101" y="482"/>
                    </a:cubicBezTo>
                    <a:cubicBezTo>
                      <a:pt x="1" y="13"/>
                      <a:pt x="1" y="13"/>
                      <a:pt x="1" y="13"/>
                    </a:cubicBezTo>
                  </a:path>
                </a:pathLst>
              </a:custGeom>
              <a:solidFill>
                <a:srgbClr val="F28D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256" name="ïšľïḋe"/>
              <p:cNvSpPr/>
              <p:nvPr>
                <p:custDataLst>
                  <p:tags r:id="rId18"/>
                </p:custDataLst>
              </p:nvPr>
            </p:nvSpPr>
            <p:spPr bwMode="auto">
              <a:xfrm>
                <a:off x="3999" y="2102"/>
                <a:ext cx="243" cy="1021"/>
              </a:xfrm>
              <a:custGeom>
                <a:avLst/>
                <a:gdLst>
                  <a:gd name="T0" fmla="*/ 1 w 117"/>
                  <a:gd name="T1" fmla="*/ 13 h 492"/>
                  <a:gd name="T2" fmla="*/ 7 w 117"/>
                  <a:gd name="T3" fmla="*/ 1 h 492"/>
                  <a:gd name="T4" fmla="*/ 16 w 117"/>
                  <a:gd name="T5" fmla="*/ 10 h 492"/>
                  <a:gd name="T6" fmla="*/ 116 w 117"/>
                  <a:gd name="T7" fmla="*/ 479 h 492"/>
                  <a:gd name="T8" fmla="*/ 110 w 117"/>
                  <a:gd name="T9" fmla="*/ 491 h 492"/>
                  <a:gd name="T10" fmla="*/ 100 w 117"/>
                  <a:gd name="T11" fmla="*/ 482 h 492"/>
                  <a:gd name="T12" fmla="*/ 1 w 117"/>
                  <a:gd name="T13" fmla="*/ 13 h 4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7" h="492">
                    <a:moveTo>
                      <a:pt x="1" y="13"/>
                    </a:moveTo>
                    <a:cubicBezTo>
                      <a:pt x="0" y="8"/>
                      <a:pt x="2" y="2"/>
                      <a:pt x="7" y="1"/>
                    </a:cubicBezTo>
                    <a:cubicBezTo>
                      <a:pt x="11" y="0"/>
                      <a:pt x="15" y="4"/>
                      <a:pt x="16" y="10"/>
                    </a:cubicBezTo>
                    <a:cubicBezTo>
                      <a:pt x="116" y="479"/>
                      <a:pt x="116" y="479"/>
                      <a:pt x="116" y="479"/>
                    </a:cubicBezTo>
                    <a:cubicBezTo>
                      <a:pt x="117" y="485"/>
                      <a:pt x="115" y="490"/>
                      <a:pt x="110" y="491"/>
                    </a:cubicBezTo>
                    <a:cubicBezTo>
                      <a:pt x="106" y="492"/>
                      <a:pt x="102" y="488"/>
                      <a:pt x="100" y="482"/>
                    </a:cubicBezTo>
                    <a:cubicBezTo>
                      <a:pt x="1" y="13"/>
                      <a:pt x="1" y="13"/>
                      <a:pt x="1" y="13"/>
                    </a:cubicBezTo>
                  </a:path>
                </a:pathLst>
              </a:custGeom>
              <a:solidFill>
                <a:srgbClr val="F89C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257" name="isliḓè"/>
              <p:cNvSpPr/>
              <p:nvPr>
                <p:custDataLst>
                  <p:tags r:id="rId19"/>
                </p:custDataLst>
              </p:nvPr>
            </p:nvSpPr>
            <p:spPr bwMode="auto">
              <a:xfrm>
                <a:off x="3995" y="2079"/>
                <a:ext cx="106" cy="64"/>
              </a:xfrm>
              <a:custGeom>
                <a:avLst/>
                <a:gdLst>
                  <a:gd name="T0" fmla="*/ 0 w 106"/>
                  <a:gd name="T1" fmla="*/ 21 h 64"/>
                  <a:gd name="T2" fmla="*/ 95 w 106"/>
                  <a:gd name="T3" fmla="*/ 0 h 64"/>
                  <a:gd name="T4" fmla="*/ 106 w 106"/>
                  <a:gd name="T5" fmla="*/ 44 h 64"/>
                  <a:gd name="T6" fmla="*/ 8 w 106"/>
                  <a:gd name="T7" fmla="*/ 64 h 64"/>
                  <a:gd name="T8" fmla="*/ 0 w 106"/>
                  <a:gd name="T9" fmla="*/ 21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" h="64">
                    <a:moveTo>
                      <a:pt x="0" y="21"/>
                    </a:moveTo>
                    <a:lnTo>
                      <a:pt x="95" y="0"/>
                    </a:lnTo>
                    <a:lnTo>
                      <a:pt x="106" y="44"/>
                    </a:lnTo>
                    <a:lnTo>
                      <a:pt x="8" y="64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ECECE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258" name="ïśḻídé"/>
              <p:cNvSpPr/>
              <p:nvPr>
                <p:custDataLst>
                  <p:tags r:id="rId20"/>
                </p:custDataLst>
              </p:nvPr>
            </p:nvSpPr>
            <p:spPr bwMode="auto">
              <a:xfrm>
                <a:off x="4404" y="3088"/>
                <a:ext cx="97" cy="120"/>
              </a:xfrm>
              <a:custGeom>
                <a:avLst/>
                <a:gdLst>
                  <a:gd name="T0" fmla="*/ 47 w 47"/>
                  <a:gd name="T1" fmla="*/ 39 h 58"/>
                  <a:gd name="T2" fmla="*/ 28 w 47"/>
                  <a:gd name="T3" fmla="*/ 58 h 58"/>
                  <a:gd name="T4" fmla="*/ 19 w 47"/>
                  <a:gd name="T5" fmla="*/ 58 h 58"/>
                  <a:gd name="T6" fmla="*/ 0 w 47"/>
                  <a:gd name="T7" fmla="*/ 39 h 58"/>
                  <a:gd name="T8" fmla="*/ 0 w 47"/>
                  <a:gd name="T9" fmla="*/ 19 h 58"/>
                  <a:gd name="T10" fmla="*/ 19 w 47"/>
                  <a:gd name="T11" fmla="*/ 0 h 58"/>
                  <a:gd name="T12" fmla="*/ 28 w 47"/>
                  <a:gd name="T13" fmla="*/ 0 h 58"/>
                  <a:gd name="T14" fmla="*/ 47 w 47"/>
                  <a:gd name="T15" fmla="*/ 19 h 58"/>
                  <a:gd name="T16" fmla="*/ 47 w 47"/>
                  <a:gd name="T17" fmla="*/ 39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7" h="57">
                    <a:moveTo>
                      <a:pt x="47" y="39"/>
                    </a:moveTo>
                    <a:cubicBezTo>
                      <a:pt x="47" y="50"/>
                      <a:pt x="38" y="58"/>
                      <a:pt x="28" y="58"/>
                    </a:cubicBezTo>
                    <a:cubicBezTo>
                      <a:pt x="19" y="58"/>
                      <a:pt x="19" y="58"/>
                      <a:pt x="19" y="58"/>
                    </a:cubicBezTo>
                    <a:cubicBezTo>
                      <a:pt x="8" y="58"/>
                      <a:pt x="0" y="50"/>
                      <a:pt x="0" y="3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9"/>
                      <a:pt x="8" y="0"/>
                      <a:pt x="19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38" y="0"/>
                      <a:pt x="47" y="9"/>
                      <a:pt x="47" y="19"/>
                    </a:cubicBezTo>
                    <a:cubicBezTo>
                      <a:pt x="47" y="39"/>
                      <a:pt x="47" y="39"/>
                      <a:pt x="47" y="39"/>
                    </a:cubicBezTo>
                  </a:path>
                </a:pathLst>
              </a:custGeom>
              <a:solidFill>
                <a:srgbClr val="F5A1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259" name="îşļïdè"/>
              <p:cNvSpPr/>
              <p:nvPr>
                <p:custDataLst>
                  <p:tags r:id="rId21"/>
                </p:custDataLst>
              </p:nvPr>
            </p:nvSpPr>
            <p:spPr bwMode="auto">
              <a:xfrm>
                <a:off x="4406" y="2021"/>
                <a:ext cx="93" cy="112"/>
              </a:xfrm>
              <a:custGeom>
                <a:avLst/>
                <a:gdLst>
                  <a:gd name="T0" fmla="*/ 29 w 45"/>
                  <a:gd name="T1" fmla="*/ 0 h 54"/>
                  <a:gd name="T2" fmla="*/ 43 w 45"/>
                  <a:gd name="T3" fmla="*/ 42 h 54"/>
                  <a:gd name="T4" fmla="*/ 36 w 45"/>
                  <a:gd name="T5" fmla="*/ 52 h 54"/>
                  <a:gd name="T6" fmla="*/ 9 w 45"/>
                  <a:gd name="T7" fmla="*/ 54 h 54"/>
                  <a:gd name="T8" fmla="*/ 1 w 45"/>
                  <a:gd name="T9" fmla="*/ 44 h 54"/>
                  <a:gd name="T10" fmla="*/ 14 w 45"/>
                  <a:gd name="T11" fmla="*/ 1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5" h="54">
                    <a:moveTo>
                      <a:pt x="29" y="0"/>
                    </a:moveTo>
                    <a:cubicBezTo>
                      <a:pt x="43" y="42"/>
                      <a:pt x="43" y="42"/>
                      <a:pt x="43" y="42"/>
                    </a:cubicBezTo>
                    <a:cubicBezTo>
                      <a:pt x="45" y="47"/>
                      <a:pt x="42" y="52"/>
                      <a:pt x="36" y="52"/>
                    </a:cubicBezTo>
                    <a:cubicBezTo>
                      <a:pt x="9" y="54"/>
                      <a:pt x="9" y="54"/>
                      <a:pt x="9" y="54"/>
                    </a:cubicBezTo>
                    <a:cubicBezTo>
                      <a:pt x="3" y="54"/>
                      <a:pt x="0" y="50"/>
                      <a:pt x="1" y="44"/>
                    </a:cubicBezTo>
                    <a:cubicBezTo>
                      <a:pt x="14" y="1"/>
                      <a:pt x="14" y="1"/>
                      <a:pt x="14" y="1"/>
                    </a:cubicBezTo>
                  </a:path>
                </a:pathLst>
              </a:custGeom>
              <a:solidFill>
                <a:srgbClr val="FFD6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260" name="ïṡļïďé"/>
              <p:cNvSpPr/>
              <p:nvPr>
                <p:custDataLst>
                  <p:tags r:id="rId22"/>
                </p:custDataLst>
              </p:nvPr>
            </p:nvSpPr>
            <p:spPr bwMode="auto">
              <a:xfrm>
                <a:off x="4435" y="1979"/>
                <a:ext cx="31" cy="44"/>
              </a:xfrm>
              <a:custGeom>
                <a:avLst/>
                <a:gdLst>
                  <a:gd name="T0" fmla="*/ 0 w 15"/>
                  <a:gd name="T1" fmla="*/ 21 h 21"/>
                  <a:gd name="T2" fmla="*/ 4 w 15"/>
                  <a:gd name="T3" fmla="*/ 6 h 21"/>
                  <a:gd name="T4" fmla="*/ 10 w 15"/>
                  <a:gd name="T5" fmla="*/ 5 h 21"/>
                  <a:gd name="T6" fmla="*/ 15 w 15"/>
                  <a:gd name="T7" fmla="*/ 2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" h="21">
                    <a:moveTo>
                      <a:pt x="0" y="21"/>
                    </a:moveTo>
                    <a:cubicBezTo>
                      <a:pt x="4" y="6"/>
                      <a:pt x="4" y="6"/>
                      <a:pt x="4" y="6"/>
                    </a:cubicBezTo>
                    <a:cubicBezTo>
                      <a:pt x="6" y="0"/>
                      <a:pt x="9" y="0"/>
                      <a:pt x="10" y="5"/>
                    </a:cubicBezTo>
                    <a:cubicBezTo>
                      <a:pt x="15" y="20"/>
                      <a:pt x="15" y="20"/>
                      <a:pt x="15" y="20"/>
                    </a:cubicBezTo>
                  </a:path>
                </a:pathLst>
              </a:custGeom>
              <a:solidFill>
                <a:srgbClr val="DC4D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261" name="íṧliďe"/>
              <p:cNvSpPr/>
              <p:nvPr>
                <p:custDataLst>
                  <p:tags r:id="rId23"/>
                </p:custDataLst>
              </p:nvPr>
            </p:nvSpPr>
            <p:spPr bwMode="auto">
              <a:xfrm>
                <a:off x="4404" y="2106"/>
                <a:ext cx="31" cy="1038"/>
              </a:xfrm>
              <a:custGeom>
                <a:avLst/>
                <a:gdLst>
                  <a:gd name="T0" fmla="*/ 15 w 15"/>
                  <a:gd name="T1" fmla="*/ 490 h 500"/>
                  <a:gd name="T2" fmla="*/ 8 w 15"/>
                  <a:gd name="T3" fmla="*/ 500 h 500"/>
                  <a:gd name="T4" fmla="*/ 0 w 15"/>
                  <a:gd name="T5" fmla="*/ 490 h 500"/>
                  <a:gd name="T6" fmla="*/ 0 w 15"/>
                  <a:gd name="T7" fmla="*/ 10 h 500"/>
                  <a:gd name="T8" fmla="*/ 8 w 15"/>
                  <a:gd name="T9" fmla="*/ 0 h 500"/>
                  <a:gd name="T10" fmla="*/ 15 w 15"/>
                  <a:gd name="T11" fmla="*/ 10 h 500"/>
                  <a:gd name="T12" fmla="*/ 15 w 15"/>
                  <a:gd name="T13" fmla="*/ 490 h 5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500">
                    <a:moveTo>
                      <a:pt x="15" y="490"/>
                    </a:moveTo>
                    <a:cubicBezTo>
                      <a:pt x="15" y="496"/>
                      <a:pt x="12" y="500"/>
                      <a:pt x="8" y="500"/>
                    </a:cubicBezTo>
                    <a:cubicBezTo>
                      <a:pt x="3" y="500"/>
                      <a:pt x="0" y="496"/>
                      <a:pt x="0" y="49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5"/>
                      <a:pt x="3" y="0"/>
                      <a:pt x="8" y="0"/>
                    </a:cubicBezTo>
                    <a:cubicBezTo>
                      <a:pt x="12" y="0"/>
                      <a:pt x="15" y="5"/>
                      <a:pt x="15" y="10"/>
                    </a:cubicBezTo>
                    <a:cubicBezTo>
                      <a:pt x="15" y="490"/>
                      <a:pt x="15" y="490"/>
                      <a:pt x="15" y="490"/>
                    </a:cubicBezTo>
                  </a:path>
                </a:pathLst>
              </a:custGeom>
              <a:solidFill>
                <a:srgbClr val="F060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262" name="ïsľiḓê"/>
              <p:cNvSpPr/>
              <p:nvPr>
                <p:custDataLst>
                  <p:tags r:id="rId24"/>
                </p:custDataLst>
              </p:nvPr>
            </p:nvSpPr>
            <p:spPr bwMode="auto">
              <a:xfrm>
                <a:off x="4435" y="2106"/>
                <a:ext cx="33" cy="1038"/>
              </a:xfrm>
              <a:custGeom>
                <a:avLst/>
                <a:gdLst>
                  <a:gd name="T0" fmla="*/ 16 w 16"/>
                  <a:gd name="T1" fmla="*/ 490 h 500"/>
                  <a:gd name="T2" fmla="*/ 8 w 16"/>
                  <a:gd name="T3" fmla="*/ 500 h 500"/>
                  <a:gd name="T4" fmla="*/ 0 w 16"/>
                  <a:gd name="T5" fmla="*/ 490 h 500"/>
                  <a:gd name="T6" fmla="*/ 0 w 16"/>
                  <a:gd name="T7" fmla="*/ 10 h 500"/>
                  <a:gd name="T8" fmla="*/ 8 w 16"/>
                  <a:gd name="T9" fmla="*/ 0 h 500"/>
                  <a:gd name="T10" fmla="*/ 16 w 16"/>
                  <a:gd name="T11" fmla="*/ 10 h 500"/>
                  <a:gd name="T12" fmla="*/ 16 w 16"/>
                  <a:gd name="T13" fmla="*/ 490 h 5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500">
                    <a:moveTo>
                      <a:pt x="16" y="490"/>
                    </a:moveTo>
                    <a:cubicBezTo>
                      <a:pt x="16" y="496"/>
                      <a:pt x="13" y="500"/>
                      <a:pt x="8" y="500"/>
                    </a:cubicBezTo>
                    <a:cubicBezTo>
                      <a:pt x="4" y="500"/>
                      <a:pt x="0" y="496"/>
                      <a:pt x="0" y="49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5"/>
                      <a:pt x="4" y="0"/>
                      <a:pt x="8" y="0"/>
                    </a:cubicBezTo>
                    <a:cubicBezTo>
                      <a:pt x="13" y="0"/>
                      <a:pt x="16" y="5"/>
                      <a:pt x="16" y="10"/>
                    </a:cubicBezTo>
                    <a:cubicBezTo>
                      <a:pt x="16" y="490"/>
                      <a:pt x="16" y="490"/>
                      <a:pt x="16" y="490"/>
                    </a:cubicBezTo>
                  </a:path>
                </a:pathLst>
              </a:custGeom>
              <a:solidFill>
                <a:srgbClr val="DC4D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263" name="îS1ïde"/>
              <p:cNvSpPr/>
              <p:nvPr>
                <p:custDataLst>
                  <p:tags r:id="rId25"/>
                </p:custDataLst>
              </p:nvPr>
            </p:nvSpPr>
            <p:spPr bwMode="auto">
              <a:xfrm>
                <a:off x="4468" y="2106"/>
                <a:ext cx="33" cy="1038"/>
              </a:xfrm>
              <a:custGeom>
                <a:avLst/>
                <a:gdLst>
                  <a:gd name="T0" fmla="*/ 16 w 16"/>
                  <a:gd name="T1" fmla="*/ 490 h 500"/>
                  <a:gd name="T2" fmla="*/ 8 w 16"/>
                  <a:gd name="T3" fmla="*/ 500 h 500"/>
                  <a:gd name="T4" fmla="*/ 0 w 16"/>
                  <a:gd name="T5" fmla="*/ 490 h 500"/>
                  <a:gd name="T6" fmla="*/ 0 w 16"/>
                  <a:gd name="T7" fmla="*/ 10 h 500"/>
                  <a:gd name="T8" fmla="*/ 8 w 16"/>
                  <a:gd name="T9" fmla="*/ 0 h 500"/>
                  <a:gd name="T10" fmla="*/ 16 w 16"/>
                  <a:gd name="T11" fmla="*/ 10 h 500"/>
                  <a:gd name="T12" fmla="*/ 16 w 16"/>
                  <a:gd name="T13" fmla="*/ 490 h 5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500">
                    <a:moveTo>
                      <a:pt x="16" y="490"/>
                    </a:moveTo>
                    <a:cubicBezTo>
                      <a:pt x="16" y="496"/>
                      <a:pt x="13" y="500"/>
                      <a:pt x="8" y="500"/>
                    </a:cubicBezTo>
                    <a:cubicBezTo>
                      <a:pt x="4" y="500"/>
                      <a:pt x="0" y="496"/>
                      <a:pt x="0" y="49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5"/>
                      <a:pt x="4" y="0"/>
                      <a:pt x="8" y="0"/>
                    </a:cubicBezTo>
                    <a:cubicBezTo>
                      <a:pt x="13" y="0"/>
                      <a:pt x="16" y="5"/>
                      <a:pt x="16" y="10"/>
                    </a:cubicBezTo>
                    <a:cubicBezTo>
                      <a:pt x="16" y="490"/>
                      <a:pt x="16" y="490"/>
                      <a:pt x="16" y="490"/>
                    </a:cubicBezTo>
                  </a:path>
                </a:pathLst>
              </a:custGeom>
              <a:solidFill>
                <a:srgbClr val="F060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264" name="ïşḻïḍè"/>
              <p:cNvSpPr/>
              <p:nvPr>
                <p:custDataLst>
                  <p:tags r:id="rId26"/>
                </p:custDataLst>
              </p:nvPr>
            </p:nvSpPr>
            <p:spPr bwMode="auto">
              <a:xfrm>
                <a:off x="4404" y="3109"/>
                <a:ext cx="97" cy="45"/>
              </a:xfrm>
              <a:prstGeom prst="rect">
                <a:avLst/>
              </a:prstGeom>
              <a:solidFill>
                <a:srgbClr val="ECECE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265" name="işḷidê"/>
              <p:cNvSpPr/>
              <p:nvPr>
                <p:custDataLst>
                  <p:tags r:id="rId27"/>
                </p:custDataLst>
              </p:nvPr>
            </p:nvSpPr>
            <p:spPr bwMode="auto">
              <a:xfrm>
                <a:off x="4404" y="3109"/>
                <a:ext cx="97" cy="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266" name="íṡlîḓê"/>
              <p:cNvSpPr/>
              <p:nvPr>
                <p:custDataLst>
                  <p:tags r:id="rId28"/>
                </p:custDataLst>
              </p:nvPr>
            </p:nvSpPr>
            <p:spPr bwMode="auto">
              <a:xfrm>
                <a:off x="4531" y="2023"/>
                <a:ext cx="108" cy="129"/>
              </a:xfrm>
              <a:custGeom>
                <a:avLst/>
                <a:gdLst>
                  <a:gd name="T0" fmla="*/ 4 w 52"/>
                  <a:gd name="T1" fmla="*/ 18 h 62"/>
                  <a:gd name="T2" fmla="*/ 25 w 52"/>
                  <a:gd name="T3" fmla="*/ 1 h 62"/>
                  <a:gd name="T4" fmla="*/ 34 w 52"/>
                  <a:gd name="T5" fmla="*/ 2 h 62"/>
                  <a:gd name="T6" fmla="*/ 51 w 52"/>
                  <a:gd name="T7" fmla="*/ 24 h 62"/>
                  <a:gd name="T8" fmla="*/ 48 w 52"/>
                  <a:gd name="T9" fmla="*/ 43 h 62"/>
                  <a:gd name="T10" fmla="*/ 26 w 52"/>
                  <a:gd name="T11" fmla="*/ 60 h 62"/>
                  <a:gd name="T12" fmla="*/ 18 w 52"/>
                  <a:gd name="T13" fmla="*/ 59 h 62"/>
                  <a:gd name="T14" fmla="*/ 1 w 52"/>
                  <a:gd name="T15" fmla="*/ 37 h 62"/>
                  <a:gd name="T16" fmla="*/ 4 w 52"/>
                  <a:gd name="T17" fmla="*/ 18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2" h="62">
                    <a:moveTo>
                      <a:pt x="4" y="18"/>
                    </a:moveTo>
                    <a:cubicBezTo>
                      <a:pt x="5" y="7"/>
                      <a:pt x="15" y="0"/>
                      <a:pt x="25" y="1"/>
                    </a:cubicBezTo>
                    <a:cubicBezTo>
                      <a:pt x="34" y="2"/>
                      <a:pt x="34" y="2"/>
                      <a:pt x="34" y="2"/>
                    </a:cubicBezTo>
                    <a:cubicBezTo>
                      <a:pt x="45" y="4"/>
                      <a:pt x="52" y="13"/>
                      <a:pt x="51" y="24"/>
                    </a:cubicBezTo>
                    <a:cubicBezTo>
                      <a:pt x="48" y="43"/>
                      <a:pt x="48" y="43"/>
                      <a:pt x="48" y="43"/>
                    </a:cubicBezTo>
                    <a:cubicBezTo>
                      <a:pt x="47" y="54"/>
                      <a:pt x="37" y="62"/>
                      <a:pt x="26" y="60"/>
                    </a:cubicBezTo>
                    <a:cubicBezTo>
                      <a:pt x="18" y="59"/>
                      <a:pt x="18" y="59"/>
                      <a:pt x="18" y="59"/>
                    </a:cubicBezTo>
                    <a:cubicBezTo>
                      <a:pt x="7" y="58"/>
                      <a:pt x="0" y="48"/>
                      <a:pt x="1" y="37"/>
                    </a:cubicBezTo>
                    <a:lnTo>
                      <a:pt x="4" y="18"/>
                    </a:lnTo>
                    <a:close/>
                  </a:path>
                </a:pathLst>
              </a:custGeom>
              <a:solidFill>
                <a:srgbClr val="F5A1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267" name="iṧľïḋê"/>
              <p:cNvSpPr/>
              <p:nvPr>
                <p:custDataLst>
                  <p:tags r:id="rId29"/>
                </p:custDataLst>
              </p:nvPr>
            </p:nvSpPr>
            <p:spPr bwMode="auto">
              <a:xfrm>
                <a:off x="4406" y="3092"/>
                <a:ext cx="93" cy="112"/>
              </a:xfrm>
              <a:custGeom>
                <a:avLst/>
                <a:gdLst>
                  <a:gd name="T0" fmla="*/ 10 w 45"/>
                  <a:gd name="T1" fmla="*/ 53 h 54"/>
                  <a:gd name="T2" fmla="*/ 1 w 45"/>
                  <a:gd name="T3" fmla="*/ 10 h 54"/>
                  <a:gd name="T4" fmla="*/ 10 w 45"/>
                  <a:gd name="T5" fmla="*/ 1 h 54"/>
                  <a:gd name="T6" fmla="*/ 37 w 45"/>
                  <a:gd name="T7" fmla="*/ 3 h 54"/>
                  <a:gd name="T8" fmla="*/ 43 w 45"/>
                  <a:gd name="T9" fmla="*/ 13 h 54"/>
                  <a:gd name="T10" fmla="*/ 25 w 45"/>
                  <a:gd name="T11" fmla="*/ 54 h 54"/>
                  <a:gd name="T12" fmla="*/ 10 w 45"/>
                  <a:gd name="T13" fmla="*/ 53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5" h="54">
                    <a:moveTo>
                      <a:pt x="10" y="53"/>
                    </a:moveTo>
                    <a:cubicBezTo>
                      <a:pt x="1" y="10"/>
                      <a:pt x="1" y="10"/>
                      <a:pt x="1" y="10"/>
                    </a:cubicBezTo>
                    <a:cubicBezTo>
                      <a:pt x="0" y="4"/>
                      <a:pt x="4" y="0"/>
                      <a:pt x="10" y="1"/>
                    </a:cubicBezTo>
                    <a:cubicBezTo>
                      <a:pt x="37" y="3"/>
                      <a:pt x="37" y="3"/>
                      <a:pt x="37" y="3"/>
                    </a:cubicBezTo>
                    <a:cubicBezTo>
                      <a:pt x="42" y="3"/>
                      <a:pt x="45" y="8"/>
                      <a:pt x="43" y="13"/>
                    </a:cubicBezTo>
                    <a:cubicBezTo>
                      <a:pt x="25" y="54"/>
                      <a:pt x="25" y="54"/>
                      <a:pt x="25" y="54"/>
                    </a:cubicBezTo>
                    <a:cubicBezTo>
                      <a:pt x="10" y="53"/>
                      <a:pt x="10" y="53"/>
                      <a:pt x="10" y="53"/>
                    </a:cubicBezTo>
                  </a:path>
                </a:pathLst>
              </a:custGeom>
              <a:solidFill>
                <a:srgbClr val="FFD6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268" name="íṡlîḋe"/>
              <p:cNvSpPr/>
              <p:nvPr>
                <p:custDataLst>
                  <p:tags r:id="rId30"/>
                </p:custDataLst>
              </p:nvPr>
            </p:nvSpPr>
            <p:spPr bwMode="auto">
              <a:xfrm>
                <a:off x="4427" y="3202"/>
                <a:ext cx="31" cy="46"/>
              </a:xfrm>
              <a:custGeom>
                <a:avLst/>
                <a:gdLst>
                  <a:gd name="T0" fmla="*/ 15 w 15"/>
                  <a:gd name="T1" fmla="*/ 1 h 22"/>
                  <a:gd name="T2" fmla="*/ 9 w 15"/>
                  <a:gd name="T3" fmla="*/ 16 h 22"/>
                  <a:gd name="T4" fmla="*/ 3 w 15"/>
                  <a:gd name="T5" fmla="*/ 16 h 22"/>
                  <a:gd name="T6" fmla="*/ 0 w 15"/>
                  <a:gd name="T7" fmla="*/ 0 h 22"/>
                  <a:gd name="T8" fmla="*/ 15 w 15"/>
                  <a:gd name="T9" fmla="*/ 1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22">
                    <a:moveTo>
                      <a:pt x="15" y="1"/>
                    </a:moveTo>
                    <a:cubicBezTo>
                      <a:pt x="9" y="16"/>
                      <a:pt x="9" y="16"/>
                      <a:pt x="9" y="16"/>
                    </a:cubicBezTo>
                    <a:cubicBezTo>
                      <a:pt x="6" y="22"/>
                      <a:pt x="4" y="21"/>
                      <a:pt x="3" y="16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5" y="1"/>
                      <a:pt x="15" y="1"/>
                      <a:pt x="15" y="1"/>
                    </a:cubicBezTo>
                  </a:path>
                </a:pathLst>
              </a:custGeom>
              <a:solidFill>
                <a:srgbClr val="3B60A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269" name="íşlíďê"/>
              <p:cNvSpPr/>
              <p:nvPr>
                <p:custDataLst>
                  <p:tags r:id="rId31"/>
                </p:custDataLst>
              </p:nvPr>
            </p:nvSpPr>
            <p:spPr bwMode="auto">
              <a:xfrm>
                <a:off x="4468" y="2093"/>
                <a:ext cx="164" cy="1032"/>
              </a:xfrm>
              <a:custGeom>
                <a:avLst/>
                <a:gdLst>
                  <a:gd name="T0" fmla="*/ 62 w 79"/>
                  <a:gd name="T1" fmla="*/ 10 h 497"/>
                  <a:gd name="T2" fmla="*/ 71 w 79"/>
                  <a:gd name="T3" fmla="*/ 0 h 497"/>
                  <a:gd name="T4" fmla="*/ 78 w 79"/>
                  <a:gd name="T5" fmla="*/ 12 h 497"/>
                  <a:gd name="T6" fmla="*/ 17 w 79"/>
                  <a:gd name="T7" fmla="*/ 488 h 497"/>
                  <a:gd name="T8" fmla="*/ 7 w 79"/>
                  <a:gd name="T9" fmla="*/ 497 h 497"/>
                  <a:gd name="T10" fmla="*/ 1 w 79"/>
                  <a:gd name="T11" fmla="*/ 486 h 497"/>
                  <a:gd name="T12" fmla="*/ 62 w 79"/>
                  <a:gd name="T13" fmla="*/ 10 h 4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9" h="497">
                    <a:moveTo>
                      <a:pt x="62" y="10"/>
                    </a:moveTo>
                    <a:cubicBezTo>
                      <a:pt x="63" y="4"/>
                      <a:pt x="67" y="0"/>
                      <a:pt x="71" y="0"/>
                    </a:cubicBezTo>
                    <a:cubicBezTo>
                      <a:pt x="76" y="1"/>
                      <a:pt x="79" y="6"/>
                      <a:pt x="78" y="12"/>
                    </a:cubicBezTo>
                    <a:cubicBezTo>
                      <a:pt x="17" y="488"/>
                      <a:pt x="17" y="488"/>
                      <a:pt x="17" y="488"/>
                    </a:cubicBezTo>
                    <a:cubicBezTo>
                      <a:pt x="16" y="493"/>
                      <a:pt x="12" y="497"/>
                      <a:pt x="7" y="497"/>
                    </a:cubicBezTo>
                    <a:cubicBezTo>
                      <a:pt x="3" y="496"/>
                      <a:pt x="0" y="491"/>
                      <a:pt x="1" y="486"/>
                    </a:cubicBezTo>
                    <a:cubicBezTo>
                      <a:pt x="62" y="10"/>
                      <a:pt x="62" y="10"/>
                      <a:pt x="62" y="10"/>
                    </a:cubicBezTo>
                  </a:path>
                </a:pathLst>
              </a:custGeom>
              <a:solidFill>
                <a:srgbClr val="676C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270" name="ïṣľïḓê"/>
              <p:cNvSpPr/>
              <p:nvPr>
                <p:custDataLst>
                  <p:tags r:id="rId32"/>
                </p:custDataLst>
              </p:nvPr>
            </p:nvSpPr>
            <p:spPr bwMode="auto">
              <a:xfrm>
                <a:off x="4435" y="2089"/>
                <a:ext cx="164" cy="1032"/>
              </a:xfrm>
              <a:custGeom>
                <a:avLst/>
                <a:gdLst>
                  <a:gd name="T0" fmla="*/ 62 w 79"/>
                  <a:gd name="T1" fmla="*/ 10 h 497"/>
                  <a:gd name="T2" fmla="*/ 72 w 79"/>
                  <a:gd name="T3" fmla="*/ 0 h 497"/>
                  <a:gd name="T4" fmla="*/ 78 w 79"/>
                  <a:gd name="T5" fmla="*/ 12 h 497"/>
                  <a:gd name="T6" fmla="*/ 17 w 79"/>
                  <a:gd name="T7" fmla="*/ 488 h 497"/>
                  <a:gd name="T8" fmla="*/ 8 w 79"/>
                  <a:gd name="T9" fmla="*/ 497 h 497"/>
                  <a:gd name="T10" fmla="*/ 1 w 79"/>
                  <a:gd name="T11" fmla="*/ 486 h 497"/>
                  <a:gd name="T12" fmla="*/ 62 w 79"/>
                  <a:gd name="T13" fmla="*/ 10 h 4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9" h="497">
                    <a:moveTo>
                      <a:pt x="62" y="10"/>
                    </a:moveTo>
                    <a:cubicBezTo>
                      <a:pt x="63" y="4"/>
                      <a:pt x="67" y="0"/>
                      <a:pt x="72" y="0"/>
                    </a:cubicBezTo>
                    <a:cubicBezTo>
                      <a:pt x="76" y="1"/>
                      <a:pt x="79" y="6"/>
                      <a:pt x="78" y="12"/>
                    </a:cubicBezTo>
                    <a:cubicBezTo>
                      <a:pt x="17" y="488"/>
                      <a:pt x="17" y="488"/>
                      <a:pt x="17" y="488"/>
                    </a:cubicBezTo>
                    <a:cubicBezTo>
                      <a:pt x="16" y="493"/>
                      <a:pt x="12" y="497"/>
                      <a:pt x="8" y="497"/>
                    </a:cubicBezTo>
                    <a:cubicBezTo>
                      <a:pt x="3" y="496"/>
                      <a:pt x="0" y="491"/>
                      <a:pt x="1" y="486"/>
                    </a:cubicBezTo>
                    <a:cubicBezTo>
                      <a:pt x="62" y="10"/>
                      <a:pt x="62" y="10"/>
                      <a:pt x="62" y="10"/>
                    </a:cubicBezTo>
                  </a:path>
                </a:pathLst>
              </a:custGeom>
              <a:solidFill>
                <a:srgbClr val="3B60A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271" name="íşḻîḓè"/>
              <p:cNvSpPr/>
              <p:nvPr>
                <p:custDataLst>
                  <p:tags r:id="rId33"/>
                </p:custDataLst>
              </p:nvPr>
            </p:nvSpPr>
            <p:spPr bwMode="auto">
              <a:xfrm>
                <a:off x="4404" y="2085"/>
                <a:ext cx="162" cy="1032"/>
              </a:xfrm>
              <a:custGeom>
                <a:avLst/>
                <a:gdLst>
                  <a:gd name="T0" fmla="*/ 62 w 78"/>
                  <a:gd name="T1" fmla="*/ 10 h 497"/>
                  <a:gd name="T2" fmla="*/ 71 w 78"/>
                  <a:gd name="T3" fmla="*/ 0 h 497"/>
                  <a:gd name="T4" fmla="*/ 77 w 78"/>
                  <a:gd name="T5" fmla="*/ 12 h 497"/>
                  <a:gd name="T6" fmla="*/ 16 w 78"/>
                  <a:gd name="T7" fmla="*/ 488 h 497"/>
                  <a:gd name="T8" fmla="*/ 7 w 78"/>
                  <a:gd name="T9" fmla="*/ 497 h 497"/>
                  <a:gd name="T10" fmla="*/ 0 w 78"/>
                  <a:gd name="T11" fmla="*/ 485 h 497"/>
                  <a:gd name="T12" fmla="*/ 62 w 78"/>
                  <a:gd name="T13" fmla="*/ 10 h 4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8" h="497">
                    <a:moveTo>
                      <a:pt x="62" y="10"/>
                    </a:moveTo>
                    <a:cubicBezTo>
                      <a:pt x="62" y="4"/>
                      <a:pt x="67" y="0"/>
                      <a:pt x="71" y="0"/>
                    </a:cubicBezTo>
                    <a:cubicBezTo>
                      <a:pt x="75" y="1"/>
                      <a:pt x="78" y="6"/>
                      <a:pt x="77" y="12"/>
                    </a:cubicBezTo>
                    <a:cubicBezTo>
                      <a:pt x="16" y="488"/>
                      <a:pt x="16" y="488"/>
                      <a:pt x="16" y="488"/>
                    </a:cubicBezTo>
                    <a:cubicBezTo>
                      <a:pt x="15" y="493"/>
                      <a:pt x="11" y="497"/>
                      <a:pt x="7" y="497"/>
                    </a:cubicBezTo>
                    <a:cubicBezTo>
                      <a:pt x="3" y="496"/>
                      <a:pt x="0" y="491"/>
                      <a:pt x="0" y="485"/>
                    </a:cubicBezTo>
                    <a:cubicBezTo>
                      <a:pt x="62" y="10"/>
                      <a:pt x="62" y="10"/>
                      <a:pt x="62" y="10"/>
                    </a:cubicBezTo>
                  </a:path>
                </a:pathLst>
              </a:custGeom>
              <a:solidFill>
                <a:srgbClr val="676C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272" name="îšliḑè"/>
              <p:cNvSpPr/>
              <p:nvPr>
                <p:custDataLst>
                  <p:tags r:id="rId34"/>
                </p:custDataLst>
              </p:nvPr>
            </p:nvSpPr>
            <p:spPr bwMode="auto">
              <a:xfrm>
                <a:off x="4531" y="2075"/>
                <a:ext cx="103" cy="58"/>
              </a:xfrm>
              <a:custGeom>
                <a:avLst/>
                <a:gdLst>
                  <a:gd name="T0" fmla="*/ 6 w 103"/>
                  <a:gd name="T1" fmla="*/ 0 h 58"/>
                  <a:gd name="T2" fmla="*/ 103 w 103"/>
                  <a:gd name="T3" fmla="*/ 12 h 58"/>
                  <a:gd name="T4" fmla="*/ 97 w 103"/>
                  <a:gd name="T5" fmla="*/ 58 h 58"/>
                  <a:gd name="T6" fmla="*/ 0 w 103"/>
                  <a:gd name="T7" fmla="*/ 43 h 58"/>
                  <a:gd name="T8" fmla="*/ 6 w 103"/>
                  <a:gd name="T9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3" h="57">
                    <a:moveTo>
                      <a:pt x="6" y="0"/>
                    </a:moveTo>
                    <a:lnTo>
                      <a:pt x="103" y="12"/>
                    </a:lnTo>
                    <a:lnTo>
                      <a:pt x="97" y="58"/>
                    </a:lnTo>
                    <a:lnTo>
                      <a:pt x="0" y="43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ECECE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273" name="îSḷïḑe"/>
              <p:cNvSpPr/>
              <p:nvPr>
                <p:custDataLst>
                  <p:tags r:id="rId35"/>
                </p:custDataLst>
              </p:nvPr>
            </p:nvSpPr>
            <p:spPr bwMode="auto">
              <a:xfrm>
                <a:off x="4219" y="2098"/>
                <a:ext cx="110" cy="130"/>
              </a:xfrm>
              <a:custGeom>
                <a:avLst/>
                <a:gdLst>
                  <a:gd name="T0" fmla="*/ 2 w 53"/>
                  <a:gd name="T1" fmla="*/ 26 h 63"/>
                  <a:gd name="T2" fmla="*/ 18 w 53"/>
                  <a:gd name="T3" fmla="*/ 3 h 63"/>
                  <a:gd name="T4" fmla="*/ 26 w 53"/>
                  <a:gd name="T5" fmla="*/ 2 h 63"/>
                  <a:gd name="T6" fmla="*/ 49 w 53"/>
                  <a:gd name="T7" fmla="*/ 18 h 63"/>
                  <a:gd name="T8" fmla="*/ 52 w 53"/>
                  <a:gd name="T9" fmla="*/ 37 h 63"/>
                  <a:gd name="T10" fmla="*/ 35 w 53"/>
                  <a:gd name="T11" fmla="*/ 60 h 63"/>
                  <a:gd name="T12" fmla="*/ 27 w 53"/>
                  <a:gd name="T13" fmla="*/ 61 h 63"/>
                  <a:gd name="T14" fmla="*/ 5 w 53"/>
                  <a:gd name="T15" fmla="*/ 45 h 63"/>
                  <a:gd name="T16" fmla="*/ 2 w 53"/>
                  <a:gd name="T17" fmla="*/ 26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2" h="62">
                    <a:moveTo>
                      <a:pt x="2" y="26"/>
                    </a:moveTo>
                    <a:cubicBezTo>
                      <a:pt x="0" y="15"/>
                      <a:pt x="7" y="5"/>
                      <a:pt x="18" y="3"/>
                    </a:cubicBezTo>
                    <a:cubicBezTo>
                      <a:pt x="26" y="2"/>
                      <a:pt x="26" y="2"/>
                      <a:pt x="26" y="2"/>
                    </a:cubicBezTo>
                    <a:cubicBezTo>
                      <a:pt x="37" y="0"/>
                      <a:pt x="47" y="7"/>
                      <a:pt x="49" y="18"/>
                    </a:cubicBezTo>
                    <a:cubicBezTo>
                      <a:pt x="52" y="37"/>
                      <a:pt x="52" y="37"/>
                      <a:pt x="52" y="37"/>
                    </a:cubicBezTo>
                    <a:cubicBezTo>
                      <a:pt x="53" y="48"/>
                      <a:pt x="46" y="58"/>
                      <a:pt x="35" y="60"/>
                    </a:cubicBezTo>
                    <a:cubicBezTo>
                      <a:pt x="27" y="61"/>
                      <a:pt x="27" y="61"/>
                      <a:pt x="27" y="61"/>
                    </a:cubicBezTo>
                    <a:cubicBezTo>
                      <a:pt x="16" y="63"/>
                      <a:pt x="6" y="55"/>
                      <a:pt x="5" y="45"/>
                    </a:cubicBezTo>
                    <a:lnTo>
                      <a:pt x="2" y="26"/>
                    </a:lnTo>
                    <a:close/>
                  </a:path>
                </a:pathLst>
              </a:custGeom>
              <a:solidFill>
                <a:srgbClr val="F5A1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274" name="iṥḷîḓe"/>
              <p:cNvSpPr/>
              <p:nvPr>
                <p:custDataLst>
                  <p:tags r:id="rId36"/>
                </p:custDataLst>
              </p:nvPr>
            </p:nvSpPr>
            <p:spPr bwMode="auto">
              <a:xfrm>
                <a:off x="4389" y="3159"/>
                <a:ext cx="92" cy="120"/>
              </a:xfrm>
              <a:custGeom>
                <a:avLst/>
                <a:gdLst>
                  <a:gd name="T0" fmla="*/ 23 w 44"/>
                  <a:gd name="T1" fmla="*/ 58 h 58"/>
                  <a:gd name="T2" fmla="*/ 3 w 44"/>
                  <a:gd name="T3" fmla="*/ 19 h 58"/>
                  <a:gd name="T4" fmla="*/ 8 w 44"/>
                  <a:gd name="T5" fmla="*/ 7 h 58"/>
                  <a:gd name="T6" fmla="*/ 35 w 44"/>
                  <a:gd name="T7" fmla="*/ 2 h 58"/>
                  <a:gd name="T8" fmla="*/ 44 w 44"/>
                  <a:gd name="T9" fmla="*/ 10 h 58"/>
                  <a:gd name="T10" fmla="*/ 38 w 44"/>
                  <a:gd name="T11" fmla="*/ 54 h 58"/>
                  <a:gd name="T12" fmla="*/ 23 w 44"/>
                  <a:gd name="T13" fmla="*/ 58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4" h="57">
                    <a:moveTo>
                      <a:pt x="23" y="58"/>
                    </a:moveTo>
                    <a:cubicBezTo>
                      <a:pt x="3" y="19"/>
                      <a:pt x="3" y="19"/>
                      <a:pt x="3" y="19"/>
                    </a:cubicBezTo>
                    <a:cubicBezTo>
                      <a:pt x="0" y="14"/>
                      <a:pt x="3" y="8"/>
                      <a:pt x="8" y="7"/>
                    </a:cubicBezTo>
                    <a:cubicBezTo>
                      <a:pt x="35" y="2"/>
                      <a:pt x="35" y="2"/>
                      <a:pt x="35" y="2"/>
                    </a:cubicBezTo>
                    <a:cubicBezTo>
                      <a:pt x="40" y="0"/>
                      <a:pt x="44" y="4"/>
                      <a:pt x="44" y="10"/>
                    </a:cubicBezTo>
                    <a:cubicBezTo>
                      <a:pt x="38" y="54"/>
                      <a:pt x="38" y="54"/>
                      <a:pt x="38" y="54"/>
                    </a:cubicBezTo>
                    <a:cubicBezTo>
                      <a:pt x="23" y="58"/>
                      <a:pt x="23" y="58"/>
                      <a:pt x="23" y="58"/>
                    </a:cubicBezTo>
                  </a:path>
                </a:pathLst>
              </a:custGeom>
              <a:solidFill>
                <a:srgbClr val="FFD6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275" name="îSľíḓe"/>
              <p:cNvSpPr/>
              <p:nvPr>
                <p:custDataLst>
                  <p:tags r:id="rId37"/>
                </p:custDataLst>
              </p:nvPr>
            </p:nvSpPr>
            <p:spPr bwMode="auto">
              <a:xfrm>
                <a:off x="4437" y="3271"/>
                <a:ext cx="31" cy="47"/>
              </a:xfrm>
              <a:custGeom>
                <a:avLst/>
                <a:gdLst>
                  <a:gd name="T0" fmla="*/ 15 w 15"/>
                  <a:gd name="T1" fmla="*/ 0 h 23"/>
                  <a:gd name="T2" fmla="*/ 13 w 15"/>
                  <a:gd name="T3" fmla="*/ 17 h 23"/>
                  <a:gd name="T4" fmla="*/ 7 w 15"/>
                  <a:gd name="T5" fmla="*/ 18 h 23"/>
                  <a:gd name="T6" fmla="*/ 0 w 15"/>
                  <a:gd name="T7" fmla="*/ 4 h 23"/>
                  <a:gd name="T8" fmla="*/ 15 w 15"/>
                  <a:gd name="T9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23">
                    <a:moveTo>
                      <a:pt x="15" y="0"/>
                    </a:moveTo>
                    <a:cubicBezTo>
                      <a:pt x="13" y="17"/>
                      <a:pt x="13" y="17"/>
                      <a:pt x="13" y="17"/>
                    </a:cubicBezTo>
                    <a:cubicBezTo>
                      <a:pt x="13" y="22"/>
                      <a:pt x="10" y="23"/>
                      <a:pt x="7" y="18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15" y="0"/>
                      <a:pt x="15" y="0"/>
                      <a:pt x="15" y="0"/>
                    </a:cubicBezTo>
                  </a:path>
                </a:pathLst>
              </a:custGeom>
              <a:solidFill>
                <a:srgbClr val="1FB7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276" name="îṩḻîḍè"/>
              <p:cNvSpPr/>
              <p:nvPr>
                <p:custDataLst>
                  <p:tags r:id="rId38"/>
                </p:custDataLst>
              </p:nvPr>
            </p:nvSpPr>
            <p:spPr bwMode="auto">
              <a:xfrm>
                <a:off x="4292" y="2160"/>
                <a:ext cx="193" cy="1030"/>
              </a:xfrm>
              <a:custGeom>
                <a:avLst/>
                <a:gdLst>
                  <a:gd name="T0" fmla="*/ 1 w 93"/>
                  <a:gd name="T1" fmla="*/ 12 h 496"/>
                  <a:gd name="T2" fmla="*/ 8 w 93"/>
                  <a:gd name="T3" fmla="*/ 1 h 496"/>
                  <a:gd name="T4" fmla="*/ 17 w 93"/>
                  <a:gd name="T5" fmla="*/ 10 h 496"/>
                  <a:gd name="T6" fmla="*/ 92 w 93"/>
                  <a:gd name="T7" fmla="*/ 483 h 496"/>
                  <a:gd name="T8" fmla="*/ 86 w 93"/>
                  <a:gd name="T9" fmla="*/ 495 h 496"/>
                  <a:gd name="T10" fmla="*/ 77 w 93"/>
                  <a:gd name="T11" fmla="*/ 486 h 496"/>
                  <a:gd name="T12" fmla="*/ 1 w 93"/>
                  <a:gd name="T13" fmla="*/ 12 h 4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3" h="496">
                    <a:moveTo>
                      <a:pt x="1" y="12"/>
                    </a:moveTo>
                    <a:cubicBezTo>
                      <a:pt x="0" y="7"/>
                      <a:pt x="3" y="1"/>
                      <a:pt x="8" y="1"/>
                    </a:cubicBezTo>
                    <a:cubicBezTo>
                      <a:pt x="12" y="0"/>
                      <a:pt x="16" y="4"/>
                      <a:pt x="17" y="10"/>
                    </a:cubicBezTo>
                    <a:cubicBezTo>
                      <a:pt x="92" y="483"/>
                      <a:pt x="92" y="483"/>
                      <a:pt x="92" y="483"/>
                    </a:cubicBezTo>
                    <a:cubicBezTo>
                      <a:pt x="93" y="489"/>
                      <a:pt x="90" y="494"/>
                      <a:pt x="86" y="495"/>
                    </a:cubicBezTo>
                    <a:cubicBezTo>
                      <a:pt x="82" y="496"/>
                      <a:pt x="78" y="492"/>
                      <a:pt x="77" y="486"/>
                    </a:cubicBezTo>
                    <a:cubicBezTo>
                      <a:pt x="1" y="12"/>
                      <a:pt x="1" y="12"/>
                      <a:pt x="1" y="12"/>
                    </a:cubicBezTo>
                  </a:path>
                </a:pathLst>
              </a:custGeom>
              <a:solidFill>
                <a:srgbClr val="40BD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277" name="ïṣļïdè"/>
              <p:cNvSpPr/>
              <p:nvPr>
                <p:custDataLst>
                  <p:tags r:id="rId39"/>
                </p:custDataLst>
              </p:nvPr>
            </p:nvSpPr>
            <p:spPr bwMode="auto">
              <a:xfrm>
                <a:off x="4261" y="2164"/>
                <a:ext cx="193" cy="1030"/>
              </a:xfrm>
              <a:custGeom>
                <a:avLst/>
                <a:gdLst>
                  <a:gd name="T0" fmla="*/ 1 w 93"/>
                  <a:gd name="T1" fmla="*/ 13 h 496"/>
                  <a:gd name="T2" fmla="*/ 7 w 93"/>
                  <a:gd name="T3" fmla="*/ 1 h 496"/>
                  <a:gd name="T4" fmla="*/ 16 w 93"/>
                  <a:gd name="T5" fmla="*/ 10 h 496"/>
                  <a:gd name="T6" fmla="*/ 92 w 93"/>
                  <a:gd name="T7" fmla="*/ 484 h 496"/>
                  <a:gd name="T8" fmla="*/ 85 w 93"/>
                  <a:gd name="T9" fmla="*/ 495 h 496"/>
                  <a:gd name="T10" fmla="*/ 76 w 93"/>
                  <a:gd name="T11" fmla="*/ 486 h 496"/>
                  <a:gd name="T12" fmla="*/ 1 w 93"/>
                  <a:gd name="T13" fmla="*/ 13 h 4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3" h="496">
                    <a:moveTo>
                      <a:pt x="1" y="13"/>
                    </a:moveTo>
                    <a:cubicBezTo>
                      <a:pt x="0" y="7"/>
                      <a:pt x="3" y="2"/>
                      <a:pt x="7" y="1"/>
                    </a:cubicBezTo>
                    <a:cubicBezTo>
                      <a:pt x="11" y="0"/>
                      <a:pt x="15" y="5"/>
                      <a:pt x="16" y="10"/>
                    </a:cubicBezTo>
                    <a:cubicBezTo>
                      <a:pt x="92" y="484"/>
                      <a:pt x="92" y="484"/>
                      <a:pt x="92" y="484"/>
                    </a:cubicBezTo>
                    <a:cubicBezTo>
                      <a:pt x="93" y="490"/>
                      <a:pt x="90" y="495"/>
                      <a:pt x="85" y="495"/>
                    </a:cubicBezTo>
                    <a:cubicBezTo>
                      <a:pt x="81" y="496"/>
                      <a:pt x="77" y="492"/>
                      <a:pt x="76" y="486"/>
                    </a:cubicBezTo>
                    <a:cubicBezTo>
                      <a:pt x="1" y="13"/>
                      <a:pt x="1" y="13"/>
                      <a:pt x="1" y="13"/>
                    </a:cubicBezTo>
                  </a:path>
                </a:pathLst>
              </a:custGeom>
              <a:solidFill>
                <a:srgbClr val="1FB7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278" name="îsľiḓê"/>
              <p:cNvSpPr/>
              <p:nvPr>
                <p:custDataLst>
                  <p:tags r:id="rId40"/>
                </p:custDataLst>
              </p:nvPr>
            </p:nvSpPr>
            <p:spPr bwMode="auto">
              <a:xfrm>
                <a:off x="4227" y="2170"/>
                <a:ext cx="193" cy="1030"/>
              </a:xfrm>
              <a:custGeom>
                <a:avLst/>
                <a:gdLst>
                  <a:gd name="T0" fmla="*/ 1 w 93"/>
                  <a:gd name="T1" fmla="*/ 12 h 496"/>
                  <a:gd name="T2" fmla="*/ 7 w 93"/>
                  <a:gd name="T3" fmla="*/ 1 h 496"/>
                  <a:gd name="T4" fmla="*/ 17 w 93"/>
                  <a:gd name="T5" fmla="*/ 10 h 496"/>
                  <a:gd name="T6" fmla="*/ 92 w 93"/>
                  <a:gd name="T7" fmla="*/ 483 h 496"/>
                  <a:gd name="T8" fmla="*/ 86 w 93"/>
                  <a:gd name="T9" fmla="*/ 495 h 496"/>
                  <a:gd name="T10" fmla="*/ 76 w 93"/>
                  <a:gd name="T11" fmla="*/ 486 h 496"/>
                  <a:gd name="T12" fmla="*/ 1 w 93"/>
                  <a:gd name="T13" fmla="*/ 12 h 4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3" h="496">
                    <a:moveTo>
                      <a:pt x="1" y="12"/>
                    </a:moveTo>
                    <a:cubicBezTo>
                      <a:pt x="0" y="7"/>
                      <a:pt x="3" y="1"/>
                      <a:pt x="7" y="1"/>
                    </a:cubicBezTo>
                    <a:cubicBezTo>
                      <a:pt x="11" y="0"/>
                      <a:pt x="16" y="4"/>
                      <a:pt x="17" y="10"/>
                    </a:cubicBezTo>
                    <a:cubicBezTo>
                      <a:pt x="92" y="483"/>
                      <a:pt x="92" y="483"/>
                      <a:pt x="92" y="483"/>
                    </a:cubicBezTo>
                    <a:cubicBezTo>
                      <a:pt x="93" y="489"/>
                      <a:pt x="90" y="494"/>
                      <a:pt x="86" y="495"/>
                    </a:cubicBezTo>
                    <a:cubicBezTo>
                      <a:pt x="81" y="496"/>
                      <a:pt x="77" y="492"/>
                      <a:pt x="76" y="486"/>
                    </a:cubicBezTo>
                    <a:cubicBezTo>
                      <a:pt x="1" y="12"/>
                      <a:pt x="1" y="12"/>
                      <a:pt x="1" y="12"/>
                    </a:cubicBezTo>
                  </a:path>
                </a:pathLst>
              </a:custGeom>
              <a:solidFill>
                <a:srgbClr val="40BD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279" name="íş1íḑè"/>
              <p:cNvSpPr/>
              <p:nvPr>
                <p:custDataLst>
                  <p:tags r:id="rId41"/>
                </p:custDataLst>
              </p:nvPr>
            </p:nvSpPr>
            <p:spPr bwMode="auto">
              <a:xfrm>
                <a:off x="4225" y="2150"/>
                <a:ext cx="104" cy="60"/>
              </a:xfrm>
              <a:custGeom>
                <a:avLst/>
                <a:gdLst>
                  <a:gd name="T0" fmla="*/ 0 w 104"/>
                  <a:gd name="T1" fmla="*/ 16 h 60"/>
                  <a:gd name="T2" fmla="*/ 98 w 104"/>
                  <a:gd name="T3" fmla="*/ 0 h 60"/>
                  <a:gd name="T4" fmla="*/ 104 w 104"/>
                  <a:gd name="T5" fmla="*/ 43 h 60"/>
                  <a:gd name="T6" fmla="*/ 6 w 104"/>
                  <a:gd name="T7" fmla="*/ 60 h 60"/>
                  <a:gd name="T8" fmla="*/ 0 w 104"/>
                  <a:gd name="T9" fmla="*/ 16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4" h="60">
                    <a:moveTo>
                      <a:pt x="0" y="16"/>
                    </a:moveTo>
                    <a:lnTo>
                      <a:pt x="98" y="0"/>
                    </a:lnTo>
                    <a:lnTo>
                      <a:pt x="104" y="43"/>
                    </a:lnTo>
                    <a:lnTo>
                      <a:pt x="6" y="60"/>
                    </a:lnTo>
                    <a:lnTo>
                      <a:pt x="0" y="16"/>
                    </a:lnTo>
                    <a:close/>
                  </a:path>
                </a:pathLst>
              </a:custGeom>
              <a:solidFill>
                <a:srgbClr val="ECECE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280" name="iṣlïdé"/>
              <p:cNvSpPr/>
              <p:nvPr>
                <p:custDataLst>
                  <p:tags r:id="rId42"/>
                </p:custDataLst>
              </p:nvPr>
            </p:nvSpPr>
            <p:spPr bwMode="auto">
              <a:xfrm>
                <a:off x="3984" y="2631"/>
                <a:ext cx="715" cy="893"/>
              </a:xfrm>
              <a:custGeom>
                <a:avLst/>
                <a:gdLst>
                  <a:gd name="T0" fmla="*/ 628 w 715"/>
                  <a:gd name="T1" fmla="*/ 893 h 893"/>
                  <a:gd name="T2" fmla="*/ 92 w 715"/>
                  <a:gd name="T3" fmla="*/ 893 h 893"/>
                  <a:gd name="T4" fmla="*/ 0 w 715"/>
                  <a:gd name="T5" fmla="*/ 0 h 893"/>
                  <a:gd name="T6" fmla="*/ 715 w 715"/>
                  <a:gd name="T7" fmla="*/ 0 h 893"/>
                  <a:gd name="T8" fmla="*/ 628 w 715"/>
                  <a:gd name="T9" fmla="*/ 893 h 8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15" h="893">
                    <a:moveTo>
                      <a:pt x="628" y="893"/>
                    </a:moveTo>
                    <a:lnTo>
                      <a:pt x="92" y="893"/>
                    </a:lnTo>
                    <a:lnTo>
                      <a:pt x="0" y="0"/>
                    </a:lnTo>
                    <a:lnTo>
                      <a:pt x="715" y="0"/>
                    </a:lnTo>
                    <a:lnTo>
                      <a:pt x="628" y="893"/>
                    </a:lnTo>
                    <a:close/>
                  </a:path>
                </a:pathLst>
              </a:custGeom>
              <a:solidFill>
                <a:srgbClr val="3EA1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281" name="ïś1íḑe"/>
              <p:cNvSpPr/>
              <p:nvPr>
                <p:custDataLst>
                  <p:tags r:id="rId43"/>
                </p:custDataLst>
              </p:nvPr>
            </p:nvSpPr>
            <p:spPr bwMode="auto">
              <a:xfrm>
                <a:off x="3984" y="2631"/>
                <a:ext cx="715" cy="893"/>
              </a:xfrm>
              <a:custGeom>
                <a:avLst/>
                <a:gdLst>
                  <a:gd name="T0" fmla="*/ 628 w 715"/>
                  <a:gd name="T1" fmla="*/ 893 h 893"/>
                  <a:gd name="T2" fmla="*/ 92 w 715"/>
                  <a:gd name="T3" fmla="*/ 893 h 893"/>
                  <a:gd name="T4" fmla="*/ 0 w 715"/>
                  <a:gd name="T5" fmla="*/ 0 h 893"/>
                  <a:gd name="T6" fmla="*/ 715 w 715"/>
                  <a:gd name="T7" fmla="*/ 0 h 893"/>
                  <a:gd name="T8" fmla="*/ 628 w 715"/>
                  <a:gd name="T9" fmla="*/ 893 h 8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15" h="893">
                    <a:moveTo>
                      <a:pt x="628" y="893"/>
                    </a:moveTo>
                    <a:lnTo>
                      <a:pt x="92" y="893"/>
                    </a:lnTo>
                    <a:lnTo>
                      <a:pt x="0" y="0"/>
                    </a:lnTo>
                    <a:lnTo>
                      <a:pt x="715" y="0"/>
                    </a:lnTo>
                    <a:lnTo>
                      <a:pt x="628" y="893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282" name="í$ļíďê"/>
              <p:cNvSpPr/>
              <p:nvPr>
                <p:custDataLst>
                  <p:tags r:id="rId44"/>
                </p:custDataLst>
              </p:nvPr>
            </p:nvSpPr>
            <p:spPr bwMode="auto">
              <a:xfrm>
                <a:off x="3961" y="2536"/>
                <a:ext cx="775" cy="95"/>
              </a:xfrm>
              <a:prstGeom prst="rect">
                <a:avLst/>
              </a:prstGeom>
              <a:solidFill>
                <a:srgbClr val="676C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283" name="íṩľíďé"/>
              <p:cNvSpPr/>
              <p:nvPr>
                <p:custDataLst>
                  <p:tags r:id="rId45"/>
                </p:custDataLst>
              </p:nvPr>
            </p:nvSpPr>
            <p:spPr bwMode="auto">
              <a:xfrm>
                <a:off x="3961" y="2536"/>
                <a:ext cx="775" cy="9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284" name="îṩlîdê"/>
              <p:cNvSpPr/>
              <p:nvPr>
                <p:custDataLst>
                  <p:tags r:id="rId46"/>
                </p:custDataLst>
              </p:nvPr>
            </p:nvSpPr>
            <p:spPr bwMode="auto">
              <a:xfrm>
                <a:off x="4312" y="2631"/>
                <a:ext cx="387" cy="893"/>
              </a:xfrm>
              <a:custGeom>
                <a:avLst/>
                <a:gdLst>
                  <a:gd name="T0" fmla="*/ 387 w 387"/>
                  <a:gd name="T1" fmla="*/ 0 h 893"/>
                  <a:gd name="T2" fmla="*/ 0 w 387"/>
                  <a:gd name="T3" fmla="*/ 0 h 893"/>
                  <a:gd name="T4" fmla="*/ 11 w 387"/>
                  <a:gd name="T5" fmla="*/ 893 h 893"/>
                  <a:gd name="T6" fmla="*/ 300 w 387"/>
                  <a:gd name="T7" fmla="*/ 893 h 893"/>
                  <a:gd name="T8" fmla="*/ 387 w 387"/>
                  <a:gd name="T9" fmla="*/ 0 h 8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7" h="893">
                    <a:moveTo>
                      <a:pt x="387" y="0"/>
                    </a:moveTo>
                    <a:lnTo>
                      <a:pt x="0" y="0"/>
                    </a:lnTo>
                    <a:lnTo>
                      <a:pt x="11" y="893"/>
                    </a:lnTo>
                    <a:lnTo>
                      <a:pt x="300" y="893"/>
                    </a:lnTo>
                    <a:lnTo>
                      <a:pt x="387" y="0"/>
                    </a:lnTo>
                    <a:close/>
                  </a:path>
                </a:pathLst>
              </a:custGeom>
              <a:solidFill>
                <a:srgbClr val="368D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285" name="ï$ḻîḍê"/>
              <p:cNvSpPr/>
              <p:nvPr>
                <p:custDataLst>
                  <p:tags r:id="rId47"/>
                </p:custDataLst>
              </p:nvPr>
            </p:nvSpPr>
            <p:spPr bwMode="auto">
              <a:xfrm>
                <a:off x="4312" y="2631"/>
                <a:ext cx="387" cy="893"/>
              </a:xfrm>
              <a:custGeom>
                <a:avLst/>
                <a:gdLst>
                  <a:gd name="T0" fmla="*/ 387 w 387"/>
                  <a:gd name="T1" fmla="*/ 0 h 893"/>
                  <a:gd name="T2" fmla="*/ 0 w 387"/>
                  <a:gd name="T3" fmla="*/ 0 h 893"/>
                  <a:gd name="T4" fmla="*/ 11 w 387"/>
                  <a:gd name="T5" fmla="*/ 893 h 893"/>
                  <a:gd name="T6" fmla="*/ 300 w 387"/>
                  <a:gd name="T7" fmla="*/ 893 h 893"/>
                  <a:gd name="T8" fmla="*/ 387 w 387"/>
                  <a:gd name="T9" fmla="*/ 0 h 8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7" h="893">
                    <a:moveTo>
                      <a:pt x="387" y="0"/>
                    </a:moveTo>
                    <a:lnTo>
                      <a:pt x="0" y="0"/>
                    </a:lnTo>
                    <a:lnTo>
                      <a:pt x="11" y="893"/>
                    </a:lnTo>
                    <a:lnTo>
                      <a:pt x="300" y="893"/>
                    </a:lnTo>
                    <a:lnTo>
                      <a:pt x="38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286" name="i$ļïďê"/>
              <p:cNvSpPr/>
              <p:nvPr>
                <p:custDataLst>
                  <p:tags r:id="rId48"/>
                </p:custDataLst>
              </p:nvPr>
            </p:nvSpPr>
            <p:spPr bwMode="auto">
              <a:xfrm>
                <a:off x="4312" y="2536"/>
                <a:ext cx="424" cy="95"/>
              </a:xfrm>
              <a:custGeom>
                <a:avLst/>
                <a:gdLst>
                  <a:gd name="T0" fmla="*/ 424 w 424"/>
                  <a:gd name="T1" fmla="*/ 0 h 95"/>
                  <a:gd name="T2" fmla="*/ 264 w 424"/>
                  <a:gd name="T3" fmla="*/ 0 h 95"/>
                  <a:gd name="T4" fmla="*/ 231 w 424"/>
                  <a:gd name="T5" fmla="*/ 0 h 95"/>
                  <a:gd name="T6" fmla="*/ 198 w 424"/>
                  <a:gd name="T7" fmla="*/ 0 h 95"/>
                  <a:gd name="T8" fmla="*/ 165 w 424"/>
                  <a:gd name="T9" fmla="*/ 0 h 95"/>
                  <a:gd name="T10" fmla="*/ 156 w 424"/>
                  <a:gd name="T11" fmla="*/ 0 h 95"/>
                  <a:gd name="T12" fmla="*/ 123 w 424"/>
                  <a:gd name="T13" fmla="*/ 0 h 95"/>
                  <a:gd name="T14" fmla="*/ 92 w 424"/>
                  <a:gd name="T15" fmla="*/ 0 h 95"/>
                  <a:gd name="T16" fmla="*/ 5 w 424"/>
                  <a:gd name="T17" fmla="*/ 0 h 95"/>
                  <a:gd name="T18" fmla="*/ 0 w 424"/>
                  <a:gd name="T19" fmla="*/ 0 h 95"/>
                  <a:gd name="T20" fmla="*/ 0 w 424"/>
                  <a:gd name="T21" fmla="*/ 95 h 95"/>
                  <a:gd name="T22" fmla="*/ 387 w 424"/>
                  <a:gd name="T23" fmla="*/ 95 h 95"/>
                  <a:gd name="T24" fmla="*/ 424 w 424"/>
                  <a:gd name="T25" fmla="*/ 95 h 95"/>
                  <a:gd name="T26" fmla="*/ 424 w 424"/>
                  <a:gd name="T27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22" h="95">
                    <a:moveTo>
                      <a:pt x="424" y="0"/>
                    </a:moveTo>
                    <a:lnTo>
                      <a:pt x="264" y="0"/>
                    </a:lnTo>
                    <a:lnTo>
                      <a:pt x="231" y="0"/>
                    </a:lnTo>
                    <a:lnTo>
                      <a:pt x="198" y="0"/>
                    </a:lnTo>
                    <a:lnTo>
                      <a:pt x="165" y="0"/>
                    </a:lnTo>
                    <a:lnTo>
                      <a:pt x="156" y="0"/>
                    </a:lnTo>
                    <a:lnTo>
                      <a:pt x="123" y="0"/>
                    </a:lnTo>
                    <a:lnTo>
                      <a:pt x="92" y="0"/>
                    </a:lnTo>
                    <a:lnTo>
                      <a:pt x="5" y="0"/>
                    </a:lnTo>
                    <a:lnTo>
                      <a:pt x="0" y="0"/>
                    </a:lnTo>
                    <a:lnTo>
                      <a:pt x="0" y="95"/>
                    </a:lnTo>
                    <a:lnTo>
                      <a:pt x="387" y="95"/>
                    </a:lnTo>
                    <a:lnTo>
                      <a:pt x="424" y="95"/>
                    </a:lnTo>
                    <a:lnTo>
                      <a:pt x="424" y="0"/>
                    </a:lnTo>
                    <a:close/>
                  </a:path>
                </a:pathLst>
              </a:custGeom>
              <a:solidFill>
                <a:srgbClr val="5A5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287" name="iṩľíḑé"/>
              <p:cNvSpPr/>
              <p:nvPr>
                <p:custDataLst>
                  <p:tags r:id="rId49"/>
                </p:custDataLst>
              </p:nvPr>
            </p:nvSpPr>
            <p:spPr bwMode="auto">
              <a:xfrm>
                <a:off x="4312" y="2536"/>
                <a:ext cx="424" cy="95"/>
              </a:xfrm>
              <a:custGeom>
                <a:avLst/>
                <a:gdLst>
                  <a:gd name="T0" fmla="*/ 424 w 424"/>
                  <a:gd name="T1" fmla="*/ 0 h 95"/>
                  <a:gd name="T2" fmla="*/ 264 w 424"/>
                  <a:gd name="T3" fmla="*/ 0 h 95"/>
                  <a:gd name="T4" fmla="*/ 231 w 424"/>
                  <a:gd name="T5" fmla="*/ 0 h 95"/>
                  <a:gd name="T6" fmla="*/ 198 w 424"/>
                  <a:gd name="T7" fmla="*/ 0 h 95"/>
                  <a:gd name="T8" fmla="*/ 165 w 424"/>
                  <a:gd name="T9" fmla="*/ 0 h 95"/>
                  <a:gd name="T10" fmla="*/ 156 w 424"/>
                  <a:gd name="T11" fmla="*/ 0 h 95"/>
                  <a:gd name="T12" fmla="*/ 123 w 424"/>
                  <a:gd name="T13" fmla="*/ 0 h 95"/>
                  <a:gd name="T14" fmla="*/ 92 w 424"/>
                  <a:gd name="T15" fmla="*/ 0 h 95"/>
                  <a:gd name="T16" fmla="*/ 5 w 424"/>
                  <a:gd name="T17" fmla="*/ 0 h 95"/>
                  <a:gd name="T18" fmla="*/ 0 w 424"/>
                  <a:gd name="T19" fmla="*/ 0 h 95"/>
                  <a:gd name="T20" fmla="*/ 0 w 424"/>
                  <a:gd name="T21" fmla="*/ 95 h 95"/>
                  <a:gd name="T22" fmla="*/ 387 w 424"/>
                  <a:gd name="T23" fmla="*/ 95 h 95"/>
                  <a:gd name="T24" fmla="*/ 424 w 424"/>
                  <a:gd name="T25" fmla="*/ 95 h 95"/>
                  <a:gd name="T26" fmla="*/ 424 w 424"/>
                  <a:gd name="T27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22" h="95">
                    <a:moveTo>
                      <a:pt x="424" y="0"/>
                    </a:moveTo>
                    <a:lnTo>
                      <a:pt x="264" y="0"/>
                    </a:lnTo>
                    <a:lnTo>
                      <a:pt x="231" y="0"/>
                    </a:lnTo>
                    <a:lnTo>
                      <a:pt x="198" y="0"/>
                    </a:lnTo>
                    <a:lnTo>
                      <a:pt x="165" y="0"/>
                    </a:lnTo>
                    <a:lnTo>
                      <a:pt x="156" y="0"/>
                    </a:lnTo>
                    <a:lnTo>
                      <a:pt x="123" y="0"/>
                    </a:lnTo>
                    <a:lnTo>
                      <a:pt x="92" y="0"/>
                    </a:lnTo>
                    <a:lnTo>
                      <a:pt x="5" y="0"/>
                    </a:lnTo>
                    <a:lnTo>
                      <a:pt x="0" y="0"/>
                    </a:lnTo>
                    <a:lnTo>
                      <a:pt x="0" y="95"/>
                    </a:lnTo>
                    <a:lnTo>
                      <a:pt x="387" y="95"/>
                    </a:lnTo>
                    <a:lnTo>
                      <a:pt x="424" y="95"/>
                    </a:lnTo>
                    <a:lnTo>
                      <a:pt x="42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288" name="iš1iďe"/>
              <p:cNvSpPr/>
              <p:nvPr>
                <p:custDataLst>
                  <p:tags r:id="rId50"/>
                </p:custDataLst>
              </p:nvPr>
            </p:nvSpPr>
            <p:spPr bwMode="auto">
              <a:xfrm>
                <a:off x="5245" y="2754"/>
                <a:ext cx="23" cy="93"/>
              </a:xfrm>
              <a:custGeom>
                <a:avLst/>
                <a:gdLst>
                  <a:gd name="T0" fmla="*/ 6 w 11"/>
                  <a:gd name="T1" fmla="*/ 45 h 45"/>
                  <a:gd name="T2" fmla="*/ 0 w 11"/>
                  <a:gd name="T3" fmla="*/ 33 h 45"/>
                  <a:gd name="T4" fmla="*/ 0 w 11"/>
                  <a:gd name="T5" fmla="*/ 17 h 45"/>
                  <a:gd name="T6" fmla="*/ 6 w 11"/>
                  <a:gd name="T7" fmla="*/ 2 h 45"/>
                  <a:gd name="T8" fmla="*/ 11 w 11"/>
                  <a:gd name="T9" fmla="*/ 11 h 45"/>
                  <a:gd name="T10" fmla="*/ 11 w 11"/>
                  <a:gd name="T11" fmla="*/ 33 h 45"/>
                  <a:gd name="T12" fmla="*/ 6 w 11"/>
                  <a:gd name="T13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45">
                    <a:moveTo>
                      <a:pt x="6" y="45"/>
                    </a:moveTo>
                    <a:cubicBezTo>
                      <a:pt x="3" y="45"/>
                      <a:pt x="0" y="40"/>
                      <a:pt x="0" y="33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11"/>
                      <a:pt x="3" y="4"/>
                      <a:pt x="6" y="2"/>
                    </a:cubicBezTo>
                    <a:cubicBezTo>
                      <a:pt x="9" y="0"/>
                      <a:pt x="11" y="4"/>
                      <a:pt x="11" y="11"/>
                    </a:cubicBezTo>
                    <a:cubicBezTo>
                      <a:pt x="11" y="33"/>
                      <a:pt x="11" y="33"/>
                      <a:pt x="11" y="33"/>
                    </a:cubicBezTo>
                    <a:cubicBezTo>
                      <a:pt x="11" y="40"/>
                      <a:pt x="9" y="45"/>
                      <a:pt x="6" y="45"/>
                    </a:cubicBezTo>
                    <a:close/>
                  </a:path>
                </a:pathLst>
              </a:custGeom>
              <a:solidFill>
                <a:srgbClr val="FAA8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289" name="ïŝḷîdé"/>
              <p:cNvSpPr/>
              <p:nvPr>
                <p:custDataLst>
                  <p:tags r:id="rId51"/>
                </p:custDataLst>
              </p:nvPr>
            </p:nvSpPr>
            <p:spPr bwMode="auto">
              <a:xfrm>
                <a:off x="5235" y="2824"/>
                <a:ext cx="43" cy="114"/>
              </a:xfrm>
              <a:custGeom>
                <a:avLst/>
                <a:gdLst>
                  <a:gd name="T0" fmla="*/ 11 w 21"/>
                  <a:gd name="T1" fmla="*/ 55 h 55"/>
                  <a:gd name="T2" fmla="*/ 0 w 21"/>
                  <a:gd name="T3" fmla="*/ 44 h 55"/>
                  <a:gd name="T4" fmla="*/ 0 w 21"/>
                  <a:gd name="T5" fmla="*/ 11 h 55"/>
                  <a:gd name="T6" fmla="*/ 11 w 21"/>
                  <a:gd name="T7" fmla="*/ 0 h 55"/>
                  <a:gd name="T8" fmla="*/ 21 w 21"/>
                  <a:gd name="T9" fmla="*/ 11 h 55"/>
                  <a:gd name="T10" fmla="*/ 21 w 21"/>
                  <a:gd name="T11" fmla="*/ 44 h 55"/>
                  <a:gd name="T12" fmla="*/ 11 w 21"/>
                  <a:gd name="T13" fmla="*/ 55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" h="55">
                    <a:moveTo>
                      <a:pt x="11" y="55"/>
                    </a:moveTo>
                    <a:cubicBezTo>
                      <a:pt x="5" y="55"/>
                      <a:pt x="0" y="50"/>
                      <a:pt x="0" y="44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5"/>
                      <a:pt x="5" y="0"/>
                      <a:pt x="11" y="0"/>
                    </a:cubicBezTo>
                    <a:cubicBezTo>
                      <a:pt x="17" y="0"/>
                      <a:pt x="21" y="5"/>
                      <a:pt x="21" y="11"/>
                    </a:cubicBezTo>
                    <a:cubicBezTo>
                      <a:pt x="21" y="44"/>
                      <a:pt x="21" y="44"/>
                      <a:pt x="21" y="44"/>
                    </a:cubicBezTo>
                    <a:cubicBezTo>
                      <a:pt x="21" y="50"/>
                      <a:pt x="17" y="55"/>
                      <a:pt x="11" y="55"/>
                    </a:cubicBezTo>
                    <a:close/>
                  </a:path>
                </a:pathLst>
              </a:custGeom>
              <a:solidFill>
                <a:srgbClr val="DCDD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290" name="íślíḋè"/>
              <p:cNvSpPr/>
              <p:nvPr>
                <p:custDataLst>
                  <p:tags r:id="rId52"/>
                </p:custDataLst>
              </p:nvPr>
            </p:nvSpPr>
            <p:spPr bwMode="auto">
              <a:xfrm>
                <a:off x="5216" y="2907"/>
                <a:ext cx="83" cy="96"/>
              </a:xfrm>
              <a:custGeom>
                <a:avLst/>
                <a:gdLst>
                  <a:gd name="T0" fmla="*/ 12 w 40"/>
                  <a:gd name="T1" fmla="*/ 46 h 46"/>
                  <a:gd name="T2" fmla="*/ 0 w 40"/>
                  <a:gd name="T3" fmla="*/ 35 h 46"/>
                  <a:gd name="T4" fmla="*/ 0 w 40"/>
                  <a:gd name="T5" fmla="*/ 12 h 46"/>
                  <a:gd name="T6" fmla="*/ 12 w 40"/>
                  <a:gd name="T7" fmla="*/ 0 h 46"/>
                  <a:gd name="T8" fmla="*/ 28 w 40"/>
                  <a:gd name="T9" fmla="*/ 0 h 46"/>
                  <a:gd name="T10" fmla="*/ 40 w 40"/>
                  <a:gd name="T11" fmla="*/ 12 h 46"/>
                  <a:gd name="T12" fmla="*/ 40 w 40"/>
                  <a:gd name="T13" fmla="*/ 35 h 46"/>
                  <a:gd name="T14" fmla="*/ 28 w 40"/>
                  <a:gd name="T15" fmla="*/ 46 h 46"/>
                  <a:gd name="T16" fmla="*/ 12 w 40"/>
                  <a:gd name="T17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0" h="46">
                    <a:moveTo>
                      <a:pt x="12" y="46"/>
                    </a:moveTo>
                    <a:cubicBezTo>
                      <a:pt x="5" y="46"/>
                      <a:pt x="0" y="41"/>
                      <a:pt x="0" y="35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5"/>
                      <a:pt x="5" y="0"/>
                      <a:pt x="12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34" y="0"/>
                      <a:pt x="40" y="5"/>
                      <a:pt x="40" y="12"/>
                    </a:cubicBezTo>
                    <a:cubicBezTo>
                      <a:pt x="40" y="35"/>
                      <a:pt x="40" y="35"/>
                      <a:pt x="40" y="35"/>
                    </a:cubicBezTo>
                    <a:cubicBezTo>
                      <a:pt x="40" y="41"/>
                      <a:pt x="34" y="46"/>
                      <a:pt x="28" y="46"/>
                    </a:cubicBezTo>
                    <a:lnTo>
                      <a:pt x="12" y="46"/>
                    </a:lnTo>
                    <a:close/>
                  </a:path>
                </a:pathLst>
              </a:custGeom>
              <a:solidFill>
                <a:srgbClr val="F3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291" name="iŝḷïḋé"/>
              <p:cNvSpPr/>
              <p:nvPr>
                <p:custDataLst>
                  <p:tags r:id="rId53"/>
                </p:custDataLst>
              </p:nvPr>
            </p:nvSpPr>
            <p:spPr bwMode="auto">
              <a:xfrm>
                <a:off x="5193" y="2949"/>
                <a:ext cx="129" cy="546"/>
              </a:xfrm>
              <a:custGeom>
                <a:avLst/>
                <a:gdLst>
                  <a:gd name="T0" fmla="*/ 11 w 62"/>
                  <a:gd name="T1" fmla="*/ 263 h 263"/>
                  <a:gd name="T2" fmla="*/ 0 w 62"/>
                  <a:gd name="T3" fmla="*/ 251 h 263"/>
                  <a:gd name="T4" fmla="*/ 0 w 62"/>
                  <a:gd name="T5" fmla="*/ 12 h 263"/>
                  <a:gd name="T6" fmla="*/ 11 w 62"/>
                  <a:gd name="T7" fmla="*/ 0 h 263"/>
                  <a:gd name="T8" fmla="*/ 50 w 62"/>
                  <a:gd name="T9" fmla="*/ 0 h 263"/>
                  <a:gd name="T10" fmla="*/ 62 w 62"/>
                  <a:gd name="T11" fmla="*/ 12 h 263"/>
                  <a:gd name="T12" fmla="*/ 62 w 62"/>
                  <a:gd name="T13" fmla="*/ 251 h 263"/>
                  <a:gd name="T14" fmla="*/ 50 w 62"/>
                  <a:gd name="T15" fmla="*/ 263 h 263"/>
                  <a:gd name="T16" fmla="*/ 11 w 62"/>
                  <a:gd name="T17" fmla="*/ 263 h 2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2" h="263">
                    <a:moveTo>
                      <a:pt x="11" y="263"/>
                    </a:moveTo>
                    <a:cubicBezTo>
                      <a:pt x="5" y="263"/>
                      <a:pt x="0" y="258"/>
                      <a:pt x="0" y="251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6"/>
                      <a:pt x="5" y="0"/>
                      <a:pt x="11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57" y="0"/>
                      <a:pt x="62" y="6"/>
                      <a:pt x="62" y="12"/>
                    </a:cubicBezTo>
                    <a:cubicBezTo>
                      <a:pt x="62" y="251"/>
                      <a:pt x="62" y="251"/>
                      <a:pt x="62" y="251"/>
                    </a:cubicBezTo>
                    <a:cubicBezTo>
                      <a:pt x="62" y="258"/>
                      <a:pt x="57" y="263"/>
                      <a:pt x="50" y="263"/>
                    </a:cubicBezTo>
                    <a:lnTo>
                      <a:pt x="11" y="263"/>
                    </a:lnTo>
                    <a:close/>
                  </a:path>
                </a:pathLst>
              </a:custGeom>
              <a:solidFill>
                <a:srgbClr val="DCDD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292" name="íṩļîḋè"/>
              <p:cNvSpPr/>
              <p:nvPr>
                <p:custDataLst>
                  <p:tags r:id="rId54"/>
                </p:custDataLst>
              </p:nvPr>
            </p:nvSpPr>
            <p:spPr bwMode="auto">
              <a:xfrm>
                <a:off x="5220" y="3019"/>
                <a:ext cx="73" cy="428"/>
              </a:xfrm>
              <a:custGeom>
                <a:avLst/>
                <a:gdLst>
                  <a:gd name="T0" fmla="*/ 12 w 35"/>
                  <a:gd name="T1" fmla="*/ 206 h 206"/>
                  <a:gd name="T2" fmla="*/ 0 w 35"/>
                  <a:gd name="T3" fmla="*/ 195 h 206"/>
                  <a:gd name="T4" fmla="*/ 0 w 35"/>
                  <a:gd name="T5" fmla="*/ 12 h 206"/>
                  <a:gd name="T6" fmla="*/ 12 w 35"/>
                  <a:gd name="T7" fmla="*/ 0 h 206"/>
                  <a:gd name="T8" fmla="*/ 24 w 35"/>
                  <a:gd name="T9" fmla="*/ 0 h 206"/>
                  <a:gd name="T10" fmla="*/ 35 w 35"/>
                  <a:gd name="T11" fmla="*/ 12 h 206"/>
                  <a:gd name="T12" fmla="*/ 35 w 35"/>
                  <a:gd name="T13" fmla="*/ 195 h 206"/>
                  <a:gd name="T14" fmla="*/ 24 w 35"/>
                  <a:gd name="T15" fmla="*/ 206 h 206"/>
                  <a:gd name="T16" fmla="*/ 12 w 35"/>
                  <a:gd name="T17" fmla="*/ 206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" h="206">
                    <a:moveTo>
                      <a:pt x="12" y="206"/>
                    </a:moveTo>
                    <a:cubicBezTo>
                      <a:pt x="6" y="206"/>
                      <a:pt x="0" y="201"/>
                      <a:pt x="0" y="195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30" y="0"/>
                      <a:pt x="35" y="5"/>
                      <a:pt x="35" y="12"/>
                    </a:cubicBezTo>
                    <a:cubicBezTo>
                      <a:pt x="35" y="195"/>
                      <a:pt x="35" y="195"/>
                      <a:pt x="35" y="195"/>
                    </a:cubicBezTo>
                    <a:cubicBezTo>
                      <a:pt x="35" y="201"/>
                      <a:pt x="30" y="206"/>
                      <a:pt x="24" y="206"/>
                    </a:cubicBezTo>
                    <a:lnTo>
                      <a:pt x="12" y="206"/>
                    </a:lnTo>
                    <a:close/>
                  </a:path>
                </a:pathLst>
              </a:custGeom>
              <a:solidFill>
                <a:srgbClr val="FAA8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293" name="iṩḻîḍe"/>
              <p:cNvSpPr/>
              <p:nvPr>
                <p:custDataLst>
                  <p:tags r:id="rId55"/>
                </p:custDataLst>
              </p:nvPr>
            </p:nvSpPr>
            <p:spPr bwMode="auto">
              <a:xfrm>
                <a:off x="5052" y="2754"/>
                <a:ext cx="29" cy="93"/>
              </a:xfrm>
              <a:custGeom>
                <a:avLst/>
                <a:gdLst>
                  <a:gd name="T0" fmla="*/ 7 w 14"/>
                  <a:gd name="T1" fmla="*/ 45 h 45"/>
                  <a:gd name="T2" fmla="*/ 0 w 14"/>
                  <a:gd name="T3" fmla="*/ 32 h 45"/>
                  <a:gd name="T4" fmla="*/ 0 w 14"/>
                  <a:gd name="T5" fmla="*/ 18 h 45"/>
                  <a:gd name="T6" fmla="*/ 7 w 14"/>
                  <a:gd name="T7" fmla="*/ 2 h 45"/>
                  <a:gd name="T8" fmla="*/ 14 w 14"/>
                  <a:gd name="T9" fmla="*/ 12 h 45"/>
                  <a:gd name="T10" fmla="*/ 14 w 14"/>
                  <a:gd name="T11" fmla="*/ 32 h 45"/>
                  <a:gd name="T12" fmla="*/ 7 w 14"/>
                  <a:gd name="T13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45">
                    <a:moveTo>
                      <a:pt x="7" y="45"/>
                    </a:moveTo>
                    <a:cubicBezTo>
                      <a:pt x="3" y="45"/>
                      <a:pt x="0" y="39"/>
                      <a:pt x="0" y="32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1"/>
                      <a:pt x="3" y="4"/>
                      <a:pt x="7" y="2"/>
                    </a:cubicBezTo>
                    <a:cubicBezTo>
                      <a:pt x="11" y="0"/>
                      <a:pt x="14" y="5"/>
                      <a:pt x="14" y="12"/>
                    </a:cubicBezTo>
                    <a:cubicBezTo>
                      <a:pt x="14" y="32"/>
                      <a:pt x="14" y="32"/>
                      <a:pt x="14" y="32"/>
                    </a:cubicBezTo>
                    <a:cubicBezTo>
                      <a:pt x="14" y="39"/>
                      <a:pt x="11" y="45"/>
                      <a:pt x="7" y="45"/>
                    </a:cubicBezTo>
                    <a:close/>
                  </a:path>
                </a:pathLst>
              </a:custGeom>
              <a:solidFill>
                <a:srgbClr val="E447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294" name="îṧlïḓé"/>
              <p:cNvSpPr/>
              <p:nvPr>
                <p:custDataLst>
                  <p:tags r:id="rId56"/>
                </p:custDataLst>
              </p:nvPr>
            </p:nvSpPr>
            <p:spPr bwMode="auto">
              <a:xfrm>
                <a:off x="5039" y="2824"/>
                <a:ext cx="54" cy="114"/>
              </a:xfrm>
              <a:custGeom>
                <a:avLst/>
                <a:gdLst>
                  <a:gd name="T0" fmla="*/ 13 w 26"/>
                  <a:gd name="T1" fmla="*/ 55 h 55"/>
                  <a:gd name="T2" fmla="*/ 0 w 26"/>
                  <a:gd name="T3" fmla="*/ 42 h 55"/>
                  <a:gd name="T4" fmla="*/ 0 w 26"/>
                  <a:gd name="T5" fmla="*/ 13 h 55"/>
                  <a:gd name="T6" fmla="*/ 13 w 26"/>
                  <a:gd name="T7" fmla="*/ 0 h 55"/>
                  <a:gd name="T8" fmla="*/ 26 w 26"/>
                  <a:gd name="T9" fmla="*/ 13 h 55"/>
                  <a:gd name="T10" fmla="*/ 26 w 26"/>
                  <a:gd name="T11" fmla="*/ 42 h 55"/>
                  <a:gd name="T12" fmla="*/ 13 w 26"/>
                  <a:gd name="T13" fmla="*/ 55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" h="55">
                    <a:moveTo>
                      <a:pt x="13" y="55"/>
                    </a:moveTo>
                    <a:cubicBezTo>
                      <a:pt x="6" y="55"/>
                      <a:pt x="0" y="49"/>
                      <a:pt x="0" y="42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5"/>
                      <a:pt x="6" y="0"/>
                      <a:pt x="13" y="0"/>
                    </a:cubicBezTo>
                    <a:cubicBezTo>
                      <a:pt x="20" y="0"/>
                      <a:pt x="26" y="5"/>
                      <a:pt x="26" y="13"/>
                    </a:cubicBezTo>
                    <a:cubicBezTo>
                      <a:pt x="26" y="42"/>
                      <a:pt x="26" y="42"/>
                      <a:pt x="26" y="42"/>
                    </a:cubicBezTo>
                    <a:cubicBezTo>
                      <a:pt x="26" y="49"/>
                      <a:pt x="20" y="55"/>
                      <a:pt x="13" y="55"/>
                    </a:cubicBezTo>
                    <a:close/>
                  </a:path>
                </a:pathLst>
              </a:custGeom>
              <a:solidFill>
                <a:srgbClr val="DCDD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295" name="iṥ1ïḍé"/>
              <p:cNvSpPr/>
              <p:nvPr>
                <p:custDataLst>
                  <p:tags r:id="rId57"/>
                </p:custDataLst>
              </p:nvPr>
            </p:nvSpPr>
            <p:spPr bwMode="auto">
              <a:xfrm>
                <a:off x="5017" y="2907"/>
                <a:ext cx="99" cy="96"/>
              </a:xfrm>
              <a:custGeom>
                <a:avLst/>
                <a:gdLst>
                  <a:gd name="T0" fmla="*/ 13 w 48"/>
                  <a:gd name="T1" fmla="*/ 46 h 46"/>
                  <a:gd name="T2" fmla="*/ 0 w 48"/>
                  <a:gd name="T3" fmla="*/ 33 h 46"/>
                  <a:gd name="T4" fmla="*/ 0 w 48"/>
                  <a:gd name="T5" fmla="*/ 13 h 46"/>
                  <a:gd name="T6" fmla="*/ 13 w 48"/>
                  <a:gd name="T7" fmla="*/ 0 h 46"/>
                  <a:gd name="T8" fmla="*/ 35 w 48"/>
                  <a:gd name="T9" fmla="*/ 0 h 46"/>
                  <a:gd name="T10" fmla="*/ 48 w 48"/>
                  <a:gd name="T11" fmla="*/ 13 h 46"/>
                  <a:gd name="T12" fmla="*/ 48 w 48"/>
                  <a:gd name="T13" fmla="*/ 33 h 46"/>
                  <a:gd name="T14" fmla="*/ 35 w 48"/>
                  <a:gd name="T15" fmla="*/ 46 h 46"/>
                  <a:gd name="T16" fmla="*/ 13 w 48"/>
                  <a:gd name="T17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8" h="46">
                    <a:moveTo>
                      <a:pt x="13" y="46"/>
                    </a:moveTo>
                    <a:cubicBezTo>
                      <a:pt x="6" y="46"/>
                      <a:pt x="0" y="40"/>
                      <a:pt x="0" y="3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6"/>
                      <a:pt x="6" y="0"/>
                      <a:pt x="13" y="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42" y="0"/>
                      <a:pt x="48" y="6"/>
                      <a:pt x="48" y="13"/>
                    </a:cubicBezTo>
                    <a:cubicBezTo>
                      <a:pt x="48" y="33"/>
                      <a:pt x="48" y="33"/>
                      <a:pt x="48" y="33"/>
                    </a:cubicBezTo>
                    <a:cubicBezTo>
                      <a:pt x="48" y="40"/>
                      <a:pt x="42" y="46"/>
                      <a:pt x="35" y="46"/>
                    </a:cubicBezTo>
                    <a:lnTo>
                      <a:pt x="13" y="46"/>
                    </a:lnTo>
                    <a:close/>
                  </a:path>
                </a:pathLst>
              </a:custGeom>
              <a:solidFill>
                <a:srgbClr val="F3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296" name="îşlidê"/>
              <p:cNvSpPr/>
              <p:nvPr>
                <p:custDataLst>
                  <p:tags r:id="rId58"/>
                </p:custDataLst>
              </p:nvPr>
            </p:nvSpPr>
            <p:spPr bwMode="auto">
              <a:xfrm>
                <a:off x="4988" y="2949"/>
                <a:ext cx="157" cy="546"/>
              </a:xfrm>
              <a:custGeom>
                <a:avLst/>
                <a:gdLst>
                  <a:gd name="T0" fmla="*/ 13 w 76"/>
                  <a:gd name="T1" fmla="*/ 263 h 263"/>
                  <a:gd name="T2" fmla="*/ 0 w 76"/>
                  <a:gd name="T3" fmla="*/ 250 h 263"/>
                  <a:gd name="T4" fmla="*/ 0 w 76"/>
                  <a:gd name="T5" fmla="*/ 13 h 263"/>
                  <a:gd name="T6" fmla="*/ 13 w 76"/>
                  <a:gd name="T7" fmla="*/ 0 h 263"/>
                  <a:gd name="T8" fmla="*/ 63 w 76"/>
                  <a:gd name="T9" fmla="*/ 0 h 263"/>
                  <a:gd name="T10" fmla="*/ 76 w 76"/>
                  <a:gd name="T11" fmla="*/ 13 h 263"/>
                  <a:gd name="T12" fmla="*/ 76 w 76"/>
                  <a:gd name="T13" fmla="*/ 250 h 263"/>
                  <a:gd name="T14" fmla="*/ 63 w 76"/>
                  <a:gd name="T15" fmla="*/ 263 h 263"/>
                  <a:gd name="T16" fmla="*/ 13 w 76"/>
                  <a:gd name="T17" fmla="*/ 263 h 2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6" h="263">
                    <a:moveTo>
                      <a:pt x="13" y="263"/>
                    </a:moveTo>
                    <a:cubicBezTo>
                      <a:pt x="6" y="263"/>
                      <a:pt x="0" y="257"/>
                      <a:pt x="0" y="25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6"/>
                      <a:pt x="6" y="0"/>
                      <a:pt x="13" y="0"/>
                    </a:cubicBezTo>
                    <a:cubicBezTo>
                      <a:pt x="63" y="0"/>
                      <a:pt x="63" y="0"/>
                      <a:pt x="63" y="0"/>
                    </a:cubicBezTo>
                    <a:cubicBezTo>
                      <a:pt x="70" y="0"/>
                      <a:pt x="76" y="6"/>
                      <a:pt x="76" y="13"/>
                    </a:cubicBezTo>
                    <a:cubicBezTo>
                      <a:pt x="76" y="250"/>
                      <a:pt x="76" y="250"/>
                      <a:pt x="76" y="250"/>
                    </a:cubicBezTo>
                    <a:cubicBezTo>
                      <a:pt x="76" y="257"/>
                      <a:pt x="70" y="263"/>
                      <a:pt x="63" y="263"/>
                    </a:cubicBezTo>
                    <a:lnTo>
                      <a:pt x="13" y="263"/>
                    </a:lnTo>
                    <a:close/>
                  </a:path>
                </a:pathLst>
              </a:custGeom>
              <a:solidFill>
                <a:srgbClr val="DCDD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297" name="ïṡḷíḓè"/>
              <p:cNvSpPr/>
              <p:nvPr>
                <p:custDataLst>
                  <p:tags r:id="rId59"/>
                </p:custDataLst>
              </p:nvPr>
            </p:nvSpPr>
            <p:spPr bwMode="auto">
              <a:xfrm>
                <a:off x="5023" y="3019"/>
                <a:ext cx="87" cy="428"/>
              </a:xfrm>
              <a:custGeom>
                <a:avLst/>
                <a:gdLst>
                  <a:gd name="T0" fmla="*/ 13 w 42"/>
                  <a:gd name="T1" fmla="*/ 206 h 206"/>
                  <a:gd name="T2" fmla="*/ 0 w 42"/>
                  <a:gd name="T3" fmla="*/ 193 h 206"/>
                  <a:gd name="T4" fmla="*/ 0 w 42"/>
                  <a:gd name="T5" fmla="*/ 13 h 206"/>
                  <a:gd name="T6" fmla="*/ 13 w 42"/>
                  <a:gd name="T7" fmla="*/ 0 h 206"/>
                  <a:gd name="T8" fmla="*/ 29 w 42"/>
                  <a:gd name="T9" fmla="*/ 0 h 206"/>
                  <a:gd name="T10" fmla="*/ 42 w 42"/>
                  <a:gd name="T11" fmla="*/ 13 h 206"/>
                  <a:gd name="T12" fmla="*/ 42 w 42"/>
                  <a:gd name="T13" fmla="*/ 193 h 206"/>
                  <a:gd name="T14" fmla="*/ 29 w 42"/>
                  <a:gd name="T15" fmla="*/ 206 h 206"/>
                  <a:gd name="T16" fmla="*/ 13 w 42"/>
                  <a:gd name="T17" fmla="*/ 206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2" h="206">
                    <a:moveTo>
                      <a:pt x="13" y="206"/>
                    </a:moveTo>
                    <a:cubicBezTo>
                      <a:pt x="6" y="206"/>
                      <a:pt x="0" y="200"/>
                      <a:pt x="0" y="19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6"/>
                      <a:pt x="6" y="0"/>
                      <a:pt x="13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36" y="0"/>
                      <a:pt x="42" y="6"/>
                      <a:pt x="42" y="13"/>
                    </a:cubicBezTo>
                    <a:cubicBezTo>
                      <a:pt x="42" y="193"/>
                      <a:pt x="42" y="193"/>
                      <a:pt x="42" y="193"/>
                    </a:cubicBezTo>
                    <a:cubicBezTo>
                      <a:pt x="42" y="200"/>
                      <a:pt x="36" y="206"/>
                      <a:pt x="29" y="206"/>
                    </a:cubicBezTo>
                    <a:lnTo>
                      <a:pt x="13" y="206"/>
                    </a:lnTo>
                    <a:close/>
                  </a:path>
                </a:pathLst>
              </a:custGeom>
              <a:solidFill>
                <a:srgbClr val="E447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298" name="îśļíḍé"/>
              <p:cNvSpPr/>
              <p:nvPr>
                <p:custDataLst>
                  <p:tags r:id="rId60"/>
                </p:custDataLst>
              </p:nvPr>
            </p:nvSpPr>
            <p:spPr bwMode="auto">
              <a:xfrm>
                <a:off x="4805" y="2754"/>
                <a:ext cx="39" cy="93"/>
              </a:xfrm>
              <a:custGeom>
                <a:avLst/>
                <a:gdLst>
                  <a:gd name="T0" fmla="*/ 10 w 19"/>
                  <a:gd name="T1" fmla="*/ 45 h 45"/>
                  <a:gd name="T2" fmla="*/ 0 w 19"/>
                  <a:gd name="T3" fmla="*/ 30 h 45"/>
                  <a:gd name="T4" fmla="*/ 0 w 19"/>
                  <a:gd name="T5" fmla="*/ 21 h 45"/>
                  <a:gd name="T6" fmla="*/ 10 w 19"/>
                  <a:gd name="T7" fmla="*/ 2 h 45"/>
                  <a:gd name="T8" fmla="*/ 19 w 19"/>
                  <a:gd name="T9" fmla="*/ 14 h 45"/>
                  <a:gd name="T10" fmla="*/ 19 w 19"/>
                  <a:gd name="T11" fmla="*/ 30 h 45"/>
                  <a:gd name="T12" fmla="*/ 10 w 19"/>
                  <a:gd name="T13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" h="45">
                    <a:moveTo>
                      <a:pt x="10" y="45"/>
                    </a:moveTo>
                    <a:cubicBezTo>
                      <a:pt x="4" y="45"/>
                      <a:pt x="0" y="38"/>
                      <a:pt x="0" y="30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2"/>
                      <a:pt x="4" y="4"/>
                      <a:pt x="10" y="2"/>
                    </a:cubicBezTo>
                    <a:cubicBezTo>
                      <a:pt x="15" y="0"/>
                      <a:pt x="19" y="6"/>
                      <a:pt x="19" y="14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19" y="38"/>
                      <a:pt x="15" y="45"/>
                      <a:pt x="10" y="45"/>
                    </a:cubicBezTo>
                    <a:close/>
                  </a:path>
                </a:pathLst>
              </a:custGeom>
              <a:solidFill>
                <a:srgbClr val="40BD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299" name="ïṧḻiḑè"/>
              <p:cNvSpPr/>
              <p:nvPr>
                <p:custDataLst>
                  <p:tags r:id="rId61"/>
                </p:custDataLst>
              </p:nvPr>
            </p:nvSpPr>
            <p:spPr bwMode="auto">
              <a:xfrm>
                <a:off x="4788" y="2824"/>
                <a:ext cx="73" cy="114"/>
              </a:xfrm>
              <a:custGeom>
                <a:avLst/>
                <a:gdLst>
                  <a:gd name="T0" fmla="*/ 15 w 35"/>
                  <a:gd name="T1" fmla="*/ 55 h 55"/>
                  <a:gd name="T2" fmla="*/ 0 w 35"/>
                  <a:gd name="T3" fmla="*/ 40 h 55"/>
                  <a:gd name="T4" fmla="*/ 0 w 35"/>
                  <a:gd name="T5" fmla="*/ 15 h 55"/>
                  <a:gd name="T6" fmla="*/ 15 w 35"/>
                  <a:gd name="T7" fmla="*/ 0 h 55"/>
                  <a:gd name="T8" fmla="*/ 20 w 35"/>
                  <a:gd name="T9" fmla="*/ 0 h 55"/>
                  <a:gd name="T10" fmla="*/ 35 w 35"/>
                  <a:gd name="T11" fmla="*/ 15 h 55"/>
                  <a:gd name="T12" fmla="*/ 35 w 35"/>
                  <a:gd name="T13" fmla="*/ 40 h 55"/>
                  <a:gd name="T14" fmla="*/ 20 w 35"/>
                  <a:gd name="T15" fmla="*/ 55 h 55"/>
                  <a:gd name="T16" fmla="*/ 15 w 35"/>
                  <a:gd name="T17" fmla="*/ 55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" h="55">
                    <a:moveTo>
                      <a:pt x="15" y="55"/>
                    </a:moveTo>
                    <a:cubicBezTo>
                      <a:pt x="7" y="55"/>
                      <a:pt x="0" y="48"/>
                      <a:pt x="0" y="40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6"/>
                      <a:pt x="7" y="0"/>
                      <a:pt x="15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28" y="0"/>
                      <a:pt x="35" y="6"/>
                      <a:pt x="35" y="15"/>
                    </a:cubicBezTo>
                    <a:cubicBezTo>
                      <a:pt x="35" y="40"/>
                      <a:pt x="35" y="40"/>
                      <a:pt x="35" y="40"/>
                    </a:cubicBezTo>
                    <a:cubicBezTo>
                      <a:pt x="35" y="48"/>
                      <a:pt x="28" y="55"/>
                      <a:pt x="20" y="55"/>
                    </a:cubicBezTo>
                    <a:lnTo>
                      <a:pt x="15" y="55"/>
                    </a:lnTo>
                    <a:close/>
                  </a:path>
                </a:pathLst>
              </a:custGeom>
              <a:solidFill>
                <a:srgbClr val="DCDD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300" name="íṩḻiḓé"/>
              <p:cNvSpPr/>
              <p:nvPr>
                <p:custDataLst>
                  <p:tags r:id="rId62"/>
                </p:custDataLst>
              </p:nvPr>
            </p:nvSpPr>
            <p:spPr bwMode="auto">
              <a:xfrm>
                <a:off x="4757" y="2907"/>
                <a:ext cx="137" cy="96"/>
              </a:xfrm>
              <a:custGeom>
                <a:avLst/>
                <a:gdLst>
                  <a:gd name="T0" fmla="*/ 15 w 66"/>
                  <a:gd name="T1" fmla="*/ 46 h 46"/>
                  <a:gd name="T2" fmla="*/ 0 w 66"/>
                  <a:gd name="T3" fmla="*/ 31 h 46"/>
                  <a:gd name="T4" fmla="*/ 0 w 66"/>
                  <a:gd name="T5" fmla="*/ 15 h 46"/>
                  <a:gd name="T6" fmla="*/ 15 w 66"/>
                  <a:gd name="T7" fmla="*/ 0 h 46"/>
                  <a:gd name="T8" fmla="*/ 51 w 66"/>
                  <a:gd name="T9" fmla="*/ 0 h 46"/>
                  <a:gd name="T10" fmla="*/ 66 w 66"/>
                  <a:gd name="T11" fmla="*/ 15 h 46"/>
                  <a:gd name="T12" fmla="*/ 66 w 66"/>
                  <a:gd name="T13" fmla="*/ 31 h 46"/>
                  <a:gd name="T14" fmla="*/ 51 w 66"/>
                  <a:gd name="T15" fmla="*/ 46 h 46"/>
                  <a:gd name="T16" fmla="*/ 15 w 66"/>
                  <a:gd name="T17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6" h="46">
                    <a:moveTo>
                      <a:pt x="15" y="46"/>
                    </a:moveTo>
                    <a:cubicBezTo>
                      <a:pt x="6" y="46"/>
                      <a:pt x="0" y="39"/>
                      <a:pt x="0" y="31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7"/>
                      <a:pt x="6" y="0"/>
                      <a:pt x="15" y="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59" y="0"/>
                      <a:pt x="66" y="7"/>
                      <a:pt x="66" y="15"/>
                    </a:cubicBezTo>
                    <a:cubicBezTo>
                      <a:pt x="66" y="31"/>
                      <a:pt x="66" y="31"/>
                      <a:pt x="66" y="31"/>
                    </a:cubicBezTo>
                    <a:cubicBezTo>
                      <a:pt x="66" y="39"/>
                      <a:pt x="59" y="46"/>
                      <a:pt x="51" y="46"/>
                    </a:cubicBezTo>
                    <a:lnTo>
                      <a:pt x="15" y="46"/>
                    </a:lnTo>
                    <a:close/>
                  </a:path>
                </a:pathLst>
              </a:custGeom>
              <a:solidFill>
                <a:srgbClr val="F3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301" name="îṡ1ïďe"/>
              <p:cNvSpPr/>
              <p:nvPr>
                <p:custDataLst>
                  <p:tags r:id="rId63"/>
                </p:custDataLst>
              </p:nvPr>
            </p:nvSpPr>
            <p:spPr bwMode="auto">
              <a:xfrm>
                <a:off x="4717" y="2949"/>
                <a:ext cx="214" cy="546"/>
              </a:xfrm>
              <a:custGeom>
                <a:avLst/>
                <a:gdLst>
                  <a:gd name="T0" fmla="*/ 15 w 103"/>
                  <a:gd name="T1" fmla="*/ 263 h 263"/>
                  <a:gd name="T2" fmla="*/ 0 w 103"/>
                  <a:gd name="T3" fmla="*/ 248 h 263"/>
                  <a:gd name="T4" fmla="*/ 0 w 103"/>
                  <a:gd name="T5" fmla="*/ 15 h 263"/>
                  <a:gd name="T6" fmla="*/ 15 w 103"/>
                  <a:gd name="T7" fmla="*/ 0 h 263"/>
                  <a:gd name="T8" fmla="*/ 88 w 103"/>
                  <a:gd name="T9" fmla="*/ 0 h 263"/>
                  <a:gd name="T10" fmla="*/ 103 w 103"/>
                  <a:gd name="T11" fmla="*/ 15 h 263"/>
                  <a:gd name="T12" fmla="*/ 103 w 103"/>
                  <a:gd name="T13" fmla="*/ 248 h 263"/>
                  <a:gd name="T14" fmla="*/ 88 w 103"/>
                  <a:gd name="T15" fmla="*/ 263 h 263"/>
                  <a:gd name="T16" fmla="*/ 15 w 103"/>
                  <a:gd name="T17" fmla="*/ 263 h 2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3" h="263">
                    <a:moveTo>
                      <a:pt x="15" y="263"/>
                    </a:moveTo>
                    <a:cubicBezTo>
                      <a:pt x="7" y="263"/>
                      <a:pt x="0" y="256"/>
                      <a:pt x="0" y="248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7"/>
                      <a:pt x="7" y="0"/>
                      <a:pt x="15" y="0"/>
                    </a:cubicBezTo>
                    <a:cubicBezTo>
                      <a:pt x="88" y="0"/>
                      <a:pt x="88" y="0"/>
                      <a:pt x="88" y="0"/>
                    </a:cubicBezTo>
                    <a:cubicBezTo>
                      <a:pt x="97" y="0"/>
                      <a:pt x="103" y="7"/>
                      <a:pt x="103" y="15"/>
                    </a:cubicBezTo>
                    <a:cubicBezTo>
                      <a:pt x="103" y="248"/>
                      <a:pt x="103" y="248"/>
                      <a:pt x="103" y="248"/>
                    </a:cubicBezTo>
                    <a:cubicBezTo>
                      <a:pt x="103" y="256"/>
                      <a:pt x="97" y="263"/>
                      <a:pt x="88" y="263"/>
                    </a:cubicBezTo>
                    <a:lnTo>
                      <a:pt x="15" y="263"/>
                    </a:lnTo>
                    <a:close/>
                  </a:path>
                </a:pathLst>
              </a:custGeom>
              <a:solidFill>
                <a:srgbClr val="DCDD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302" name="isľïďe"/>
              <p:cNvSpPr/>
              <p:nvPr>
                <p:custDataLst>
                  <p:tags r:id="rId64"/>
                </p:custDataLst>
              </p:nvPr>
            </p:nvSpPr>
            <p:spPr bwMode="auto">
              <a:xfrm>
                <a:off x="4765" y="3019"/>
                <a:ext cx="121" cy="428"/>
              </a:xfrm>
              <a:custGeom>
                <a:avLst/>
                <a:gdLst>
                  <a:gd name="T0" fmla="*/ 15 w 58"/>
                  <a:gd name="T1" fmla="*/ 206 h 206"/>
                  <a:gd name="T2" fmla="*/ 0 w 58"/>
                  <a:gd name="T3" fmla="*/ 191 h 206"/>
                  <a:gd name="T4" fmla="*/ 0 w 58"/>
                  <a:gd name="T5" fmla="*/ 15 h 206"/>
                  <a:gd name="T6" fmla="*/ 15 w 58"/>
                  <a:gd name="T7" fmla="*/ 0 h 206"/>
                  <a:gd name="T8" fmla="*/ 43 w 58"/>
                  <a:gd name="T9" fmla="*/ 0 h 206"/>
                  <a:gd name="T10" fmla="*/ 58 w 58"/>
                  <a:gd name="T11" fmla="*/ 15 h 206"/>
                  <a:gd name="T12" fmla="*/ 58 w 58"/>
                  <a:gd name="T13" fmla="*/ 191 h 206"/>
                  <a:gd name="T14" fmla="*/ 43 w 58"/>
                  <a:gd name="T15" fmla="*/ 206 h 206"/>
                  <a:gd name="T16" fmla="*/ 15 w 58"/>
                  <a:gd name="T17" fmla="*/ 206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" h="206">
                    <a:moveTo>
                      <a:pt x="15" y="206"/>
                    </a:moveTo>
                    <a:cubicBezTo>
                      <a:pt x="6" y="206"/>
                      <a:pt x="0" y="199"/>
                      <a:pt x="0" y="191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7"/>
                      <a:pt x="6" y="0"/>
                      <a:pt x="15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51" y="0"/>
                      <a:pt x="58" y="7"/>
                      <a:pt x="58" y="15"/>
                    </a:cubicBezTo>
                    <a:cubicBezTo>
                      <a:pt x="58" y="191"/>
                      <a:pt x="58" y="191"/>
                      <a:pt x="58" y="191"/>
                    </a:cubicBezTo>
                    <a:cubicBezTo>
                      <a:pt x="58" y="199"/>
                      <a:pt x="51" y="206"/>
                      <a:pt x="43" y="206"/>
                    </a:cubicBezTo>
                    <a:lnTo>
                      <a:pt x="15" y="206"/>
                    </a:lnTo>
                    <a:close/>
                  </a:path>
                </a:pathLst>
              </a:custGeom>
              <a:solidFill>
                <a:srgbClr val="40BD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303" name="íṡḻîḋè"/>
              <p:cNvSpPr/>
              <p:nvPr>
                <p:custDataLst>
                  <p:tags r:id="rId65"/>
                </p:custDataLst>
              </p:nvPr>
            </p:nvSpPr>
            <p:spPr bwMode="auto">
              <a:xfrm>
                <a:off x="823" y="1136"/>
                <a:ext cx="889" cy="2380"/>
              </a:xfrm>
              <a:custGeom>
                <a:avLst/>
                <a:gdLst>
                  <a:gd name="T0" fmla="*/ 202 w 428"/>
                  <a:gd name="T1" fmla="*/ 1113 h 1146"/>
                  <a:gd name="T2" fmla="*/ 161 w 428"/>
                  <a:gd name="T3" fmla="*/ 1146 h 1146"/>
                  <a:gd name="T4" fmla="*/ 31 w 428"/>
                  <a:gd name="T5" fmla="*/ 1146 h 1146"/>
                  <a:gd name="T6" fmla="*/ 4 w 428"/>
                  <a:gd name="T7" fmla="*/ 1113 h 1146"/>
                  <a:gd name="T8" fmla="*/ 227 w 428"/>
                  <a:gd name="T9" fmla="*/ 33 h 1146"/>
                  <a:gd name="T10" fmla="*/ 268 w 428"/>
                  <a:gd name="T11" fmla="*/ 0 h 1146"/>
                  <a:gd name="T12" fmla="*/ 397 w 428"/>
                  <a:gd name="T13" fmla="*/ 0 h 1146"/>
                  <a:gd name="T14" fmla="*/ 424 w 428"/>
                  <a:gd name="T15" fmla="*/ 33 h 1146"/>
                  <a:gd name="T16" fmla="*/ 202 w 428"/>
                  <a:gd name="T17" fmla="*/ 1113 h 1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28" h="1146">
                    <a:moveTo>
                      <a:pt x="202" y="1113"/>
                    </a:moveTo>
                    <a:cubicBezTo>
                      <a:pt x="198" y="1131"/>
                      <a:pt x="179" y="1146"/>
                      <a:pt x="161" y="1146"/>
                    </a:cubicBezTo>
                    <a:cubicBezTo>
                      <a:pt x="31" y="1146"/>
                      <a:pt x="31" y="1146"/>
                      <a:pt x="31" y="1146"/>
                    </a:cubicBezTo>
                    <a:cubicBezTo>
                      <a:pt x="12" y="1146"/>
                      <a:pt x="0" y="1131"/>
                      <a:pt x="4" y="1113"/>
                    </a:cubicBezTo>
                    <a:cubicBezTo>
                      <a:pt x="227" y="33"/>
                      <a:pt x="227" y="33"/>
                      <a:pt x="227" y="33"/>
                    </a:cubicBezTo>
                    <a:cubicBezTo>
                      <a:pt x="231" y="15"/>
                      <a:pt x="249" y="0"/>
                      <a:pt x="268" y="0"/>
                    </a:cubicBezTo>
                    <a:cubicBezTo>
                      <a:pt x="397" y="0"/>
                      <a:pt x="397" y="0"/>
                      <a:pt x="397" y="0"/>
                    </a:cubicBezTo>
                    <a:cubicBezTo>
                      <a:pt x="416" y="0"/>
                      <a:pt x="428" y="15"/>
                      <a:pt x="424" y="33"/>
                    </a:cubicBezTo>
                    <a:cubicBezTo>
                      <a:pt x="202" y="1113"/>
                      <a:pt x="202" y="1113"/>
                      <a:pt x="202" y="1113"/>
                    </a:cubicBezTo>
                  </a:path>
                </a:pathLst>
              </a:custGeom>
              <a:solidFill>
                <a:srgbClr val="F060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304" name="iṧ1íḋé"/>
              <p:cNvSpPr/>
              <p:nvPr>
                <p:custDataLst>
                  <p:tags r:id="rId66"/>
                </p:custDataLst>
              </p:nvPr>
            </p:nvSpPr>
            <p:spPr bwMode="auto">
              <a:xfrm>
                <a:off x="823" y="1130"/>
                <a:ext cx="891" cy="2392"/>
              </a:xfrm>
              <a:custGeom>
                <a:avLst/>
                <a:gdLst>
                  <a:gd name="T0" fmla="*/ 202 w 429"/>
                  <a:gd name="T1" fmla="*/ 1116 h 1152"/>
                  <a:gd name="T2" fmla="*/ 198 w 429"/>
                  <a:gd name="T3" fmla="*/ 1115 h 1152"/>
                  <a:gd name="T4" fmla="*/ 185 w 429"/>
                  <a:gd name="T5" fmla="*/ 1137 h 1152"/>
                  <a:gd name="T6" fmla="*/ 161 w 429"/>
                  <a:gd name="T7" fmla="*/ 1146 h 1152"/>
                  <a:gd name="T8" fmla="*/ 31 w 429"/>
                  <a:gd name="T9" fmla="*/ 1146 h 1152"/>
                  <a:gd name="T10" fmla="*/ 13 w 429"/>
                  <a:gd name="T11" fmla="*/ 1139 h 1152"/>
                  <a:gd name="T12" fmla="*/ 7 w 429"/>
                  <a:gd name="T13" fmla="*/ 1122 h 1152"/>
                  <a:gd name="T14" fmla="*/ 7 w 429"/>
                  <a:gd name="T15" fmla="*/ 1116 h 1152"/>
                  <a:gd name="T16" fmla="*/ 230 w 429"/>
                  <a:gd name="T17" fmla="*/ 37 h 1152"/>
                  <a:gd name="T18" fmla="*/ 244 w 429"/>
                  <a:gd name="T19" fmla="*/ 15 h 1152"/>
                  <a:gd name="T20" fmla="*/ 268 w 429"/>
                  <a:gd name="T21" fmla="*/ 6 h 1152"/>
                  <a:gd name="T22" fmla="*/ 397 w 429"/>
                  <a:gd name="T23" fmla="*/ 6 h 1152"/>
                  <a:gd name="T24" fmla="*/ 415 w 429"/>
                  <a:gd name="T25" fmla="*/ 13 h 1152"/>
                  <a:gd name="T26" fmla="*/ 422 w 429"/>
                  <a:gd name="T27" fmla="*/ 30 h 1152"/>
                  <a:gd name="T28" fmla="*/ 421 w 429"/>
                  <a:gd name="T29" fmla="*/ 36 h 1152"/>
                  <a:gd name="T30" fmla="*/ 198 w 429"/>
                  <a:gd name="T31" fmla="*/ 1115 h 1152"/>
                  <a:gd name="T32" fmla="*/ 202 w 429"/>
                  <a:gd name="T33" fmla="*/ 1116 h 1152"/>
                  <a:gd name="T34" fmla="*/ 205 w 429"/>
                  <a:gd name="T35" fmla="*/ 1116 h 1152"/>
                  <a:gd name="T36" fmla="*/ 428 w 429"/>
                  <a:gd name="T37" fmla="*/ 37 h 1152"/>
                  <a:gd name="T38" fmla="*/ 429 w 429"/>
                  <a:gd name="T39" fmla="*/ 30 h 1152"/>
                  <a:gd name="T40" fmla="*/ 420 w 429"/>
                  <a:gd name="T41" fmla="*/ 8 h 1152"/>
                  <a:gd name="T42" fmla="*/ 397 w 429"/>
                  <a:gd name="T43" fmla="*/ 0 h 1152"/>
                  <a:gd name="T44" fmla="*/ 268 w 429"/>
                  <a:gd name="T45" fmla="*/ 0 h 1152"/>
                  <a:gd name="T46" fmla="*/ 239 w 429"/>
                  <a:gd name="T47" fmla="*/ 10 h 1152"/>
                  <a:gd name="T48" fmla="*/ 223 w 429"/>
                  <a:gd name="T49" fmla="*/ 36 h 1152"/>
                  <a:gd name="T50" fmla="*/ 1 w 429"/>
                  <a:gd name="T51" fmla="*/ 1115 h 1152"/>
                  <a:gd name="T52" fmla="*/ 0 w 429"/>
                  <a:gd name="T53" fmla="*/ 1122 h 1152"/>
                  <a:gd name="T54" fmla="*/ 9 w 429"/>
                  <a:gd name="T55" fmla="*/ 1144 h 1152"/>
                  <a:gd name="T56" fmla="*/ 31 w 429"/>
                  <a:gd name="T57" fmla="*/ 1152 h 1152"/>
                  <a:gd name="T58" fmla="*/ 161 w 429"/>
                  <a:gd name="T59" fmla="*/ 1152 h 1152"/>
                  <a:gd name="T60" fmla="*/ 189 w 429"/>
                  <a:gd name="T61" fmla="*/ 1142 h 1152"/>
                  <a:gd name="T62" fmla="*/ 205 w 429"/>
                  <a:gd name="T63" fmla="*/ 1116 h 1152"/>
                  <a:gd name="T64" fmla="*/ 202 w 429"/>
                  <a:gd name="T65" fmla="*/ 1116 h 1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429" h="1152">
                    <a:moveTo>
                      <a:pt x="202" y="1116"/>
                    </a:moveTo>
                    <a:cubicBezTo>
                      <a:pt x="198" y="1115"/>
                      <a:pt x="198" y="1115"/>
                      <a:pt x="198" y="1115"/>
                    </a:cubicBezTo>
                    <a:cubicBezTo>
                      <a:pt x="197" y="1123"/>
                      <a:pt x="191" y="1131"/>
                      <a:pt x="185" y="1137"/>
                    </a:cubicBezTo>
                    <a:cubicBezTo>
                      <a:pt x="178" y="1142"/>
                      <a:pt x="169" y="1146"/>
                      <a:pt x="161" y="1146"/>
                    </a:cubicBezTo>
                    <a:cubicBezTo>
                      <a:pt x="31" y="1146"/>
                      <a:pt x="31" y="1146"/>
                      <a:pt x="31" y="1146"/>
                    </a:cubicBezTo>
                    <a:cubicBezTo>
                      <a:pt x="24" y="1146"/>
                      <a:pt x="18" y="1143"/>
                      <a:pt x="13" y="1139"/>
                    </a:cubicBezTo>
                    <a:cubicBezTo>
                      <a:pt x="9" y="1135"/>
                      <a:pt x="7" y="1129"/>
                      <a:pt x="7" y="1122"/>
                    </a:cubicBezTo>
                    <a:cubicBezTo>
                      <a:pt x="7" y="1120"/>
                      <a:pt x="7" y="1118"/>
                      <a:pt x="7" y="1116"/>
                    </a:cubicBezTo>
                    <a:cubicBezTo>
                      <a:pt x="230" y="37"/>
                      <a:pt x="230" y="37"/>
                      <a:pt x="230" y="37"/>
                    </a:cubicBezTo>
                    <a:cubicBezTo>
                      <a:pt x="232" y="29"/>
                      <a:pt x="237" y="21"/>
                      <a:pt x="244" y="15"/>
                    </a:cubicBezTo>
                    <a:cubicBezTo>
                      <a:pt x="251" y="10"/>
                      <a:pt x="259" y="6"/>
                      <a:pt x="268" y="6"/>
                    </a:cubicBezTo>
                    <a:cubicBezTo>
                      <a:pt x="397" y="6"/>
                      <a:pt x="397" y="6"/>
                      <a:pt x="397" y="6"/>
                    </a:cubicBezTo>
                    <a:cubicBezTo>
                      <a:pt x="405" y="6"/>
                      <a:pt x="411" y="9"/>
                      <a:pt x="415" y="13"/>
                    </a:cubicBezTo>
                    <a:cubicBezTo>
                      <a:pt x="419" y="17"/>
                      <a:pt x="422" y="23"/>
                      <a:pt x="422" y="30"/>
                    </a:cubicBezTo>
                    <a:cubicBezTo>
                      <a:pt x="422" y="32"/>
                      <a:pt x="422" y="34"/>
                      <a:pt x="421" y="36"/>
                    </a:cubicBezTo>
                    <a:cubicBezTo>
                      <a:pt x="198" y="1115"/>
                      <a:pt x="198" y="1115"/>
                      <a:pt x="198" y="1115"/>
                    </a:cubicBezTo>
                    <a:cubicBezTo>
                      <a:pt x="202" y="1116"/>
                      <a:pt x="202" y="1116"/>
                      <a:pt x="202" y="1116"/>
                    </a:cubicBezTo>
                    <a:cubicBezTo>
                      <a:pt x="205" y="1116"/>
                      <a:pt x="205" y="1116"/>
                      <a:pt x="205" y="1116"/>
                    </a:cubicBezTo>
                    <a:cubicBezTo>
                      <a:pt x="428" y="37"/>
                      <a:pt x="428" y="37"/>
                      <a:pt x="428" y="37"/>
                    </a:cubicBezTo>
                    <a:cubicBezTo>
                      <a:pt x="428" y="35"/>
                      <a:pt x="429" y="32"/>
                      <a:pt x="429" y="30"/>
                    </a:cubicBezTo>
                    <a:cubicBezTo>
                      <a:pt x="429" y="21"/>
                      <a:pt x="425" y="14"/>
                      <a:pt x="420" y="8"/>
                    </a:cubicBezTo>
                    <a:cubicBezTo>
                      <a:pt x="414" y="3"/>
                      <a:pt x="406" y="0"/>
                      <a:pt x="397" y="0"/>
                    </a:cubicBezTo>
                    <a:cubicBezTo>
                      <a:pt x="268" y="0"/>
                      <a:pt x="268" y="0"/>
                      <a:pt x="268" y="0"/>
                    </a:cubicBezTo>
                    <a:cubicBezTo>
                      <a:pt x="257" y="0"/>
                      <a:pt x="247" y="4"/>
                      <a:pt x="239" y="10"/>
                    </a:cubicBezTo>
                    <a:cubicBezTo>
                      <a:pt x="231" y="17"/>
                      <a:pt x="225" y="26"/>
                      <a:pt x="223" y="36"/>
                    </a:cubicBezTo>
                    <a:cubicBezTo>
                      <a:pt x="1" y="1115"/>
                      <a:pt x="1" y="1115"/>
                      <a:pt x="1" y="1115"/>
                    </a:cubicBezTo>
                    <a:cubicBezTo>
                      <a:pt x="0" y="1117"/>
                      <a:pt x="0" y="1120"/>
                      <a:pt x="0" y="1122"/>
                    </a:cubicBezTo>
                    <a:cubicBezTo>
                      <a:pt x="0" y="1131"/>
                      <a:pt x="3" y="1138"/>
                      <a:pt x="9" y="1144"/>
                    </a:cubicBezTo>
                    <a:cubicBezTo>
                      <a:pt x="14" y="1149"/>
                      <a:pt x="22" y="1152"/>
                      <a:pt x="31" y="1152"/>
                    </a:cubicBezTo>
                    <a:cubicBezTo>
                      <a:pt x="161" y="1152"/>
                      <a:pt x="161" y="1152"/>
                      <a:pt x="161" y="1152"/>
                    </a:cubicBezTo>
                    <a:cubicBezTo>
                      <a:pt x="171" y="1152"/>
                      <a:pt x="181" y="1148"/>
                      <a:pt x="189" y="1142"/>
                    </a:cubicBezTo>
                    <a:cubicBezTo>
                      <a:pt x="197" y="1135"/>
                      <a:pt x="203" y="1126"/>
                      <a:pt x="205" y="1116"/>
                    </a:cubicBezTo>
                    <a:cubicBezTo>
                      <a:pt x="202" y="1116"/>
                      <a:pt x="202" y="1116"/>
                      <a:pt x="202" y="1116"/>
                    </a:cubicBezTo>
                  </a:path>
                </a:pathLst>
              </a:custGeom>
              <a:solidFill>
                <a:srgbClr val="F060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305" name="îṩľîḓé"/>
              <p:cNvSpPr/>
              <p:nvPr>
                <p:custDataLst>
                  <p:tags r:id="rId67"/>
                </p:custDataLst>
              </p:nvPr>
            </p:nvSpPr>
            <p:spPr bwMode="auto">
              <a:xfrm>
                <a:off x="2215" y="1136"/>
                <a:ext cx="855" cy="2380"/>
              </a:xfrm>
              <a:custGeom>
                <a:avLst/>
                <a:gdLst>
                  <a:gd name="T0" fmla="*/ 409 w 412"/>
                  <a:gd name="T1" fmla="*/ 1113 h 1146"/>
                  <a:gd name="T2" fmla="*/ 381 w 412"/>
                  <a:gd name="T3" fmla="*/ 1146 h 1146"/>
                  <a:gd name="T4" fmla="*/ 252 w 412"/>
                  <a:gd name="T5" fmla="*/ 1146 h 1146"/>
                  <a:gd name="T6" fmla="*/ 211 w 412"/>
                  <a:gd name="T7" fmla="*/ 1113 h 1146"/>
                  <a:gd name="T8" fmla="*/ 4 w 412"/>
                  <a:gd name="T9" fmla="*/ 33 h 1146"/>
                  <a:gd name="T10" fmla="*/ 32 w 412"/>
                  <a:gd name="T11" fmla="*/ 0 h 1146"/>
                  <a:gd name="T12" fmla="*/ 161 w 412"/>
                  <a:gd name="T13" fmla="*/ 0 h 1146"/>
                  <a:gd name="T14" fmla="*/ 202 w 412"/>
                  <a:gd name="T15" fmla="*/ 33 h 1146"/>
                  <a:gd name="T16" fmla="*/ 409 w 412"/>
                  <a:gd name="T17" fmla="*/ 1113 h 1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12" h="1146">
                    <a:moveTo>
                      <a:pt x="409" y="1113"/>
                    </a:moveTo>
                    <a:cubicBezTo>
                      <a:pt x="412" y="1131"/>
                      <a:pt x="400" y="1146"/>
                      <a:pt x="381" y="1146"/>
                    </a:cubicBezTo>
                    <a:cubicBezTo>
                      <a:pt x="252" y="1146"/>
                      <a:pt x="252" y="1146"/>
                      <a:pt x="252" y="1146"/>
                    </a:cubicBezTo>
                    <a:cubicBezTo>
                      <a:pt x="233" y="1146"/>
                      <a:pt x="215" y="1131"/>
                      <a:pt x="211" y="1113"/>
                    </a:cubicBezTo>
                    <a:cubicBezTo>
                      <a:pt x="4" y="33"/>
                      <a:pt x="4" y="33"/>
                      <a:pt x="4" y="33"/>
                    </a:cubicBezTo>
                    <a:cubicBezTo>
                      <a:pt x="0" y="15"/>
                      <a:pt x="13" y="0"/>
                      <a:pt x="32" y="0"/>
                    </a:cubicBezTo>
                    <a:cubicBezTo>
                      <a:pt x="161" y="0"/>
                      <a:pt x="161" y="0"/>
                      <a:pt x="161" y="0"/>
                    </a:cubicBezTo>
                    <a:cubicBezTo>
                      <a:pt x="180" y="0"/>
                      <a:pt x="198" y="15"/>
                      <a:pt x="202" y="33"/>
                    </a:cubicBezTo>
                    <a:cubicBezTo>
                      <a:pt x="409" y="1113"/>
                      <a:pt x="409" y="1113"/>
                      <a:pt x="409" y="1113"/>
                    </a:cubicBezTo>
                  </a:path>
                </a:pathLst>
              </a:custGeom>
              <a:solidFill>
                <a:srgbClr val="F060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306" name="iṣḷïḓè"/>
              <p:cNvSpPr/>
              <p:nvPr>
                <p:custDataLst>
                  <p:tags r:id="rId68"/>
                </p:custDataLst>
              </p:nvPr>
            </p:nvSpPr>
            <p:spPr bwMode="auto">
              <a:xfrm>
                <a:off x="2215" y="1130"/>
                <a:ext cx="857" cy="2392"/>
              </a:xfrm>
              <a:custGeom>
                <a:avLst/>
                <a:gdLst>
                  <a:gd name="T0" fmla="*/ 409 w 413"/>
                  <a:gd name="T1" fmla="*/ 1116 h 1152"/>
                  <a:gd name="T2" fmla="*/ 406 w 413"/>
                  <a:gd name="T3" fmla="*/ 1116 h 1152"/>
                  <a:gd name="T4" fmla="*/ 406 w 413"/>
                  <a:gd name="T5" fmla="*/ 1122 h 1152"/>
                  <a:gd name="T6" fmla="*/ 399 w 413"/>
                  <a:gd name="T7" fmla="*/ 1139 h 1152"/>
                  <a:gd name="T8" fmla="*/ 381 w 413"/>
                  <a:gd name="T9" fmla="*/ 1146 h 1152"/>
                  <a:gd name="T10" fmla="*/ 252 w 413"/>
                  <a:gd name="T11" fmla="*/ 1146 h 1152"/>
                  <a:gd name="T12" fmla="*/ 228 w 413"/>
                  <a:gd name="T13" fmla="*/ 1137 h 1152"/>
                  <a:gd name="T14" fmla="*/ 215 w 413"/>
                  <a:gd name="T15" fmla="*/ 1115 h 1152"/>
                  <a:gd name="T16" fmla="*/ 7 w 413"/>
                  <a:gd name="T17" fmla="*/ 36 h 1152"/>
                  <a:gd name="T18" fmla="*/ 7 w 413"/>
                  <a:gd name="T19" fmla="*/ 30 h 1152"/>
                  <a:gd name="T20" fmla="*/ 14 w 413"/>
                  <a:gd name="T21" fmla="*/ 13 h 1152"/>
                  <a:gd name="T22" fmla="*/ 32 w 413"/>
                  <a:gd name="T23" fmla="*/ 6 h 1152"/>
                  <a:gd name="T24" fmla="*/ 161 w 413"/>
                  <a:gd name="T25" fmla="*/ 6 h 1152"/>
                  <a:gd name="T26" fmla="*/ 185 w 413"/>
                  <a:gd name="T27" fmla="*/ 15 h 1152"/>
                  <a:gd name="T28" fmla="*/ 198 w 413"/>
                  <a:gd name="T29" fmla="*/ 37 h 1152"/>
                  <a:gd name="T30" fmla="*/ 406 w 413"/>
                  <a:gd name="T31" fmla="*/ 1116 h 1152"/>
                  <a:gd name="T32" fmla="*/ 409 w 413"/>
                  <a:gd name="T33" fmla="*/ 1116 h 1152"/>
                  <a:gd name="T34" fmla="*/ 412 w 413"/>
                  <a:gd name="T35" fmla="*/ 1115 h 1152"/>
                  <a:gd name="T36" fmla="*/ 205 w 413"/>
                  <a:gd name="T37" fmla="*/ 36 h 1152"/>
                  <a:gd name="T38" fmla="*/ 189 w 413"/>
                  <a:gd name="T39" fmla="*/ 10 h 1152"/>
                  <a:gd name="T40" fmla="*/ 161 w 413"/>
                  <a:gd name="T41" fmla="*/ 0 h 1152"/>
                  <a:gd name="T42" fmla="*/ 32 w 413"/>
                  <a:gd name="T43" fmla="*/ 0 h 1152"/>
                  <a:gd name="T44" fmla="*/ 9 w 413"/>
                  <a:gd name="T45" fmla="*/ 8 h 1152"/>
                  <a:gd name="T46" fmla="*/ 0 w 413"/>
                  <a:gd name="T47" fmla="*/ 30 h 1152"/>
                  <a:gd name="T48" fmla="*/ 1 w 413"/>
                  <a:gd name="T49" fmla="*/ 37 h 1152"/>
                  <a:gd name="T50" fmla="*/ 208 w 413"/>
                  <a:gd name="T51" fmla="*/ 1116 h 1152"/>
                  <a:gd name="T52" fmla="*/ 224 w 413"/>
                  <a:gd name="T53" fmla="*/ 1142 h 1152"/>
                  <a:gd name="T54" fmla="*/ 252 w 413"/>
                  <a:gd name="T55" fmla="*/ 1152 h 1152"/>
                  <a:gd name="T56" fmla="*/ 381 w 413"/>
                  <a:gd name="T57" fmla="*/ 1152 h 1152"/>
                  <a:gd name="T58" fmla="*/ 404 w 413"/>
                  <a:gd name="T59" fmla="*/ 1144 h 1152"/>
                  <a:gd name="T60" fmla="*/ 413 w 413"/>
                  <a:gd name="T61" fmla="*/ 1122 h 1152"/>
                  <a:gd name="T62" fmla="*/ 412 w 413"/>
                  <a:gd name="T63" fmla="*/ 1115 h 1152"/>
                  <a:gd name="T64" fmla="*/ 409 w 413"/>
                  <a:gd name="T65" fmla="*/ 1116 h 1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412" h="1152">
                    <a:moveTo>
                      <a:pt x="409" y="1116"/>
                    </a:moveTo>
                    <a:cubicBezTo>
                      <a:pt x="406" y="1116"/>
                      <a:pt x="406" y="1116"/>
                      <a:pt x="406" y="1116"/>
                    </a:cubicBezTo>
                    <a:cubicBezTo>
                      <a:pt x="406" y="1118"/>
                      <a:pt x="406" y="1120"/>
                      <a:pt x="406" y="1122"/>
                    </a:cubicBezTo>
                    <a:cubicBezTo>
                      <a:pt x="406" y="1129"/>
                      <a:pt x="404" y="1135"/>
                      <a:pt x="399" y="1139"/>
                    </a:cubicBezTo>
                    <a:cubicBezTo>
                      <a:pt x="395" y="1143"/>
                      <a:pt x="389" y="1146"/>
                      <a:pt x="381" y="1146"/>
                    </a:cubicBezTo>
                    <a:cubicBezTo>
                      <a:pt x="252" y="1146"/>
                      <a:pt x="252" y="1146"/>
                      <a:pt x="252" y="1146"/>
                    </a:cubicBezTo>
                    <a:cubicBezTo>
                      <a:pt x="243" y="1146"/>
                      <a:pt x="235" y="1142"/>
                      <a:pt x="228" y="1137"/>
                    </a:cubicBezTo>
                    <a:cubicBezTo>
                      <a:pt x="221" y="1131"/>
                      <a:pt x="216" y="1123"/>
                      <a:pt x="215" y="1115"/>
                    </a:cubicBezTo>
                    <a:cubicBezTo>
                      <a:pt x="7" y="36"/>
                      <a:pt x="7" y="36"/>
                      <a:pt x="7" y="36"/>
                    </a:cubicBezTo>
                    <a:cubicBezTo>
                      <a:pt x="7" y="34"/>
                      <a:pt x="7" y="32"/>
                      <a:pt x="7" y="30"/>
                    </a:cubicBezTo>
                    <a:cubicBezTo>
                      <a:pt x="7" y="23"/>
                      <a:pt x="9" y="18"/>
                      <a:pt x="14" y="13"/>
                    </a:cubicBezTo>
                    <a:cubicBezTo>
                      <a:pt x="18" y="9"/>
                      <a:pt x="24" y="6"/>
                      <a:pt x="32" y="6"/>
                    </a:cubicBezTo>
                    <a:cubicBezTo>
                      <a:pt x="161" y="6"/>
                      <a:pt x="161" y="6"/>
                      <a:pt x="161" y="6"/>
                    </a:cubicBezTo>
                    <a:cubicBezTo>
                      <a:pt x="170" y="6"/>
                      <a:pt x="178" y="10"/>
                      <a:pt x="185" y="15"/>
                    </a:cubicBezTo>
                    <a:cubicBezTo>
                      <a:pt x="192" y="21"/>
                      <a:pt x="197" y="29"/>
                      <a:pt x="198" y="37"/>
                    </a:cubicBezTo>
                    <a:cubicBezTo>
                      <a:pt x="406" y="1116"/>
                      <a:pt x="406" y="1116"/>
                      <a:pt x="406" y="1116"/>
                    </a:cubicBezTo>
                    <a:cubicBezTo>
                      <a:pt x="409" y="1116"/>
                      <a:pt x="409" y="1116"/>
                      <a:pt x="409" y="1116"/>
                    </a:cubicBezTo>
                    <a:cubicBezTo>
                      <a:pt x="412" y="1115"/>
                      <a:pt x="412" y="1115"/>
                      <a:pt x="412" y="1115"/>
                    </a:cubicBezTo>
                    <a:cubicBezTo>
                      <a:pt x="205" y="36"/>
                      <a:pt x="205" y="36"/>
                      <a:pt x="205" y="36"/>
                    </a:cubicBezTo>
                    <a:cubicBezTo>
                      <a:pt x="203" y="26"/>
                      <a:pt x="197" y="17"/>
                      <a:pt x="189" y="10"/>
                    </a:cubicBezTo>
                    <a:cubicBezTo>
                      <a:pt x="181" y="4"/>
                      <a:pt x="171" y="0"/>
                      <a:pt x="161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22" y="0"/>
                      <a:pt x="14" y="3"/>
                      <a:pt x="9" y="8"/>
                    </a:cubicBezTo>
                    <a:cubicBezTo>
                      <a:pt x="3" y="14"/>
                      <a:pt x="0" y="22"/>
                      <a:pt x="0" y="30"/>
                    </a:cubicBezTo>
                    <a:cubicBezTo>
                      <a:pt x="0" y="32"/>
                      <a:pt x="0" y="35"/>
                      <a:pt x="1" y="37"/>
                    </a:cubicBezTo>
                    <a:cubicBezTo>
                      <a:pt x="208" y="1116"/>
                      <a:pt x="208" y="1116"/>
                      <a:pt x="208" y="1116"/>
                    </a:cubicBezTo>
                    <a:cubicBezTo>
                      <a:pt x="210" y="1126"/>
                      <a:pt x="216" y="1135"/>
                      <a:pt x="224" y="1142"/>
                    </a:cubicBezTo>
                    <a:cubicBezTo>
                      <a:pt x="231" y="1148"/>
                      <a:pt x="241" y="1152"/>
                      <a:pt x="252" y="1152"/>
                    </a:cubicBezTo>
                    <a:cubicBezTo>
                      <a:pt x="381" y="1152"/>
                      <a:pt x="381" y="1152"/>
                      <a:pt x="381" y="1152"/>
                    </a:cubicBezTo>
                    <a:cubicBezTo>
                      <a:pt x="390" y="1152"/>
                      <a:pt x="398" y="1149"/>
                      <a:pt x="404" y="1144"/>
                    </a:cubicBezTo>
                    <a:cubicBezTo>
                      <a:pt x="410" y="1138"/>
                      <a:pt x="413" y="1130"/>
                      <a:pt x="413" y="1122"/>
                    </a:cubicBezTo>
                    <a:cubicBezTo>
                      <a:pt x="413" y="1120"/>
                      <a:pt x="413" y="1117"/>
                      <a:pt x="412" y="1115"/>
                    </a:cubicBezTo>
                    <a:cubicBezTo>
                      <a:pt x="409" y="1116"/>
                      <a:pt x="409" y="1116"/>
                      <a:pt x="409" y="1116"/>
                    </a:cubicBezTo>
                  </a:path>
                </a:pathLst>
              </a:custGeom>
              <a:solidFill>
                <a:srgbClr val="F060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307" name="íṥlídè"/>
              <p:cNvSpPr/>
              <p:nvPr>
                <p:custDataLst>
                  <p:tags r:id="rId69"/>
                </p:custDataLst>
              </p:nvPr>
            </p:nvSpPr>
            <p:spPr bwMode="auto">
              <a:xfrm>
                <a:off x="1631" y="773"/>
                <a:ext cx="631" cy="417"/>
              </a:xfrm>
              <a:custGeom>
                <a:avLst/>
                <a:gdLst>
                  <a:gd name="T0" fmla="*/ 64 w 304"/>
                  <a:gd name="T1" fmla="*/ 201 h 201"/>
                  <a:gd name="T2" fmla="*/ 0 w 304"/>
                  <a:gd name="T3" fmla="*/ 201 h 201"/>
                  <a:gd name="T4" fmla="*/ 0 w 304"/>
                  <a:gd name="T5" fmla="*/ 91 h 201"/>
                  <a:gd name="T6" fmla="*/ 91 w 304"/>
                  <a:gd name="T7" fmla="*/ 0 h 201"/>
                  <a:gd name="T8" fmla="*/ 214 w 304"/>
                  <a:gd name="T9" fmla="*/ 0 h 201"/>
                  <a:gd name="T10" fmla="*/ 304 w 304"/>
                  <a:gd name="T11" fmla="*/ 91 h 201"/>
                  <a:gd name="T12" fmla="*/ 304 w 304"/>
                  <a:gd name="T13" fmla="*/ 183 h 201"/>
                  <a:gd name="T14" fmla="*/ 240 w 304"/>
                  <a:gd name="T15" fmla="*/ 183 h 201"/>
                  <a:gd name="T16" fmla="*/ 240 w 304"/>
                  <a:gd name="T17" fmla="*/ 91 h 201"/>
                  <a:gd name="T18" fmla="*/ 214 w 304"/>
                  <a:gd name="T19" fmla="*/ 64 h 201"/>
                  <a:gd name="T20" fmla="*/ 91 w 304"/>
                  <a:gd name="T21" fmla="*/ 64 h 201"/>
                  <a:gd name="T22" fmla="*/ 64 w 304"/>
                  <a:gd name="T23" fmla="*/ 91 h 201"/>
                  <a:gd name="T24" fmla="*/ 64 w 304"/>
                  <a:gd name="T25" fmla="*/ 201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04" h="201">
                    <a:moveTo>
                      <a:pt x="64" y="201"/>
                    </a:moveTo>
                    <a:cubicBezTo>
                      <a:pt x="0" y="201"/>
                      <a:pt x="0" y="201"/>
                      <a:pt x="0" y="201"/>
                    </a:cubicBezTo>
                    <a:cubicBezTo>
                      <a:pt x="0" y="91"/>
                      <a:pt x="0" y="91"/>
                      <a:pt x="0" y="91"/>
                    </a:cubicBezTo>
                    <a:cubicBezTo>
                      <a:pt x="0" y="41"/>
                      <a:pt x="41" y="0"/>
                      <a:pt x="91" y="0"/>
                    </a:cubicBezTo>
                    <a:cubicBezTo>
                      <a:pt x="214" y="0"/>
                      <a:pt x="214" y="0"/>
                      <a:pt x="214" y="0"/>
                    </a:cubicBezTo>
                    <a:cubicBezTo>
                      <a:pt x="264" y="0"/>
                      <a:pt x="304" y="41"/>
                      <a:pt x="304" y="91"/>
                    </a:cubicBezTo>
                    <a:cubicBezTo>
                      <a:pt x="304" y="183"/>
                      <a:pt x="304" y="183"/>
                      <a:pt x="304" y="183"/>
                    </a:cubicBezTo>
                    <a:cubicBezTo>
                      <a:pt x="240" y="183"/>
                      <a:pt x="240" y="183"/>
                      <a:pt x="240" y="183"/>
                    </a:cubicBezTo>
                    <a:cubicBezTo>
                      <a:pt x="240" y="91"/>
                      <a:pt x="240" y="91"/>
                      <a:pt x="240" y="91"/>
                    </a:cubicBezTo>
                    <a:cubicBezTo>
                      <a:pt x="240" y="76"/>
                      <a:pt x="228" y="64"/>
                      <a:pt x="214" y="64"/>
                    </a:cubicBezTo>
                    <a:cubicBezTo>
                      <a:pt x="91" y="64"/>
                      <a:pt x="91" y="64"/>
                      <a:pt x="91" y="64"/>
                    </a:cubicBezTo>
                    <a:cubicBezTo>
                      <a:pt x="76" y="64"/>
                      <a:pt x="64" y="76"/>
                      <a:pt x="64" y="91"/>
                    </a:cubicBezTo>
                    <a:cubicBezTo>
                      <a:pt x="64" y="201"/>
                      <a:pt x="64" y="201"/>
                      <a:pt x="64" y="201"/>
                    </a:cubicBezTo>
                  </a:path>
                </a:pathLst>
              </a:custGeom>
              <a:solidFill>
                <a:srgbClr val="3EA1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308" name="íšḻïḓe"/>
              <p:cNvSpPr/>
              <p:nvPr>
                <p:custDataLst>
                  <p:tags r:id="rId70"/>
                </p:custDataLst>
              </p:nvPr>
            </p:nvSpPr>
            <p:spPr bwMode="auto">
              <a:xfrm>
                <a:off x="850" y="1136"/>
                <a:ext cx="2195" cy="2380"/>
              </a:xfrm>
              <a:custGeom>
                <a:avLst/>
                <a:gdLst>
                  <a:gd name="T0" fmla="*/ 529 w 1057"/>
                  <a:gd name="T1" fmla="*/ 0 h 1146"/>
                  <a:gd name="T2" fmla="*/ 529 w 1057"/>
                  <a:gd name="T3" fmla="*/ 0 h 1146"/>
                  <a:gd name="T4" fmla="*/ 528 w 1057"/>
                  <a:gd name="T5" fmla="*/ 0 h 1146"/>
                  <a:gd name="T6" fmla="*/ 527 w 1057"/>
                  <a:gd name="T7" fmla="*/ 0 h 1146"/>
                  <a:gd name="T8" fmla="*/ 527 w 1057"/>
                  <a:gd name="T9" fmla="*/ 0 h 1146"/>
                  <a:gd name="T10" fmla="*/ 58 w 1057"/>
                  <a:gd name="T11" fmla="*/ 553 h 1146"/>
                  <a:gd name="T12" fmla="*/ 58 w 1057"/>
                  <a:gd name="T13" fmla="*/ 1146 h 1146"/>
                  <a:gd name="T14" fmla="*/ 1000 w 1057"/>
                  <a:gd name="T15" fmla="*/ 1146 h 1146"/>
                  <a:gd name="T16" fmla="*/ 1000 w 1057"/>
                  <a:gd name="T17" fmla="*/ 553 h 1146"/>
                  <a:gd name="T18" fmla="*/ 999 w 1057"/>
                  <a:gd name="T19" fmla="*/ 553 h 1146"/>
                  <a:gd name="T20" fmla="*/ 529 w 1057"/>
                  <a:gd name="T21" fmla="*/ 0 h 1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57" h="1146">
                    <a:moveTo>
                      <a:pt x="529" y="0"/>
                    </a:moveTo>
                    <a:cubicBezTo>
                      <a:pt x="529" y="0"/>
                      <a:pt x="529" y="0"/>
                      <a:pt x="529" y="0"/>
                    </a:cubicBezTo>
                    <a:cubicBezTo>
                      <a:pt x="528" y="0"/>
                      <a:pt x="528" y="0"/>
                      <a:pt x="528" y="0"/>
                    </a:cubicBezTo>
                    <a:cubicBezTo>
                      <a:pt x="527" y="0"/>
                      <a:pt x="527" y="0"/>
                      <a:pt x="527" y="0"/>
                    </a:cubicBezTo>
                    <a:cubicBezTo>
                      <a:pt x="527" y="0"/>
                      <a:pt x="527" y="0"/>
                      <a:pt x="527" y="0"/>
                    </a:cubicBezTo>
                    <a:cubicBezTo>
                      <a:pt x="0" y="1"/>
                      <a:pt x="58" y="553"/>
                      <a:pt x="58" y="553"/>
                    </a:cubicBezTo>
                    <a:cubicBezTo>
                      <a:pt x="58" y="1146"/>
                      <a:pt x="58" y="1146"/>
                      <a:pt x="58" y="1146"/>
                    </a:cubicBezTo>
                    <a:cubicBezTo>
                      <a:pt x="1000" y="1146"/>
                      <a:pt x="1000" y="1146"/>
                      <a:pt x="1000" y="1146"/>
                    </a:cubicBezTo>
                    <a:cubicBezTo>
                      <a:pt x="1000" y="553"/>
                      <a:pt x="1000" y="553"/>
                      <a:pt x="1000" y="553"/>
                    </a:cubicBezTo>
                    <a:cubicBezTo>
                      <a:pt x="999" y="553"/>
                      <a:pt x="999" y="553"/>
                      <a:pt x="999" y="553"/>
                    </a:cubicBezTo>
                    <a:cubicBezTo>
                      <a:pt x="999" y="553"/>
                      <a:pt x="1057" y="1"/>
                      <a:pt x="529" y="0"/>
                    </a:cubicBezTo>
                  </a:path>
                </a:pathLst>
              </a:custGeom>
              <a:solidFill>
                <a:srgbClr val="FFD9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309" name="íṥlídê"/>
              <p:cNvSpPr/>
              <p:nvPr>
                <p:custDataLst>
                  <p:tags r:id="rId71"/>
                </p:custDataLst>
              </p:nvPr>
            </p:nvSpPr>
            <p:spPr bwMode="auto">
              <a:xfrm>
                <a:off x="1691" y="1606"/>
                <a:ext cx="513" cy="209"/>
              </a:xfrm>
              <a:prstGeom prst="rect">
                <a:avLst/>
              </a:prstGeom>
              <a:solidFill>
                <a:srgbClr val="676C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310" name="îslíḋé"/>
              <p:cNvSpPr/>
              <p:nvPr>
                <p:custDataLst>
                  <p:tags r:id="rId72"/>
                </p:custDataLst>
              </p:nvPr>
            </p:nvSpPr>
            <p:spPr bwMode="auto">
              <a:xfrm>
                <a:off x="1691" y="1606"/>
                <a:ext cx="513" cy="2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311" name="ïṥľïḓè"/>
              <p:cNvSpPr/>
              <p:nvPr>
                <p:custDataLst>
                  <p:tags r:id="rId73"/>
                </p:custDataLst>
              </p:nvPr>
            </p:nvSpPr>
            <p:spPr bwMode="auto">
              <a:xfrm>
                <a:off x="1228" y="2511"/>
                <a:ext cx="571" cy="751"/>
              </a:xfrm>
              <a:prstGeom prst="rect">
                <a:avLst/>
              </a:prstGeom>
              <a:solidFill>
                <a:srgbClr val="3EA1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312" name="íṩļîḍé"/>
              <p:cNvSpPr/>
              <p:nvPr>
                <p:custDataLst>
                  <p:tags r:id="rId74"/>
                </p:custDataLst>
              </p:nvPr>
            </p:nvSpPr>
            <p:spPr bwMode="auto">
              <a:xfrm>
                <a:off x="1182" y="2486"/>
                <a:ext cx="665" cy="401"/>
              </a:xfrm>
              <a:prstGeom prst="rect">
                <a:avLst/>
              </a:prstGeom>
              <a:solidFill>
                <a:srgbClr val="F060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313" name="iṧḷîḋè"/>
              <p:cNvSpPr/>
              <p:nvPr>
                <p:custDataLst>
                  <p:tags r:id="rId75"/>
                </p:custDataLst>
              </p:nvPr>
            </p:nvSpPr>
            <p:spPr bwMode="auto">
              <a:xfrm>
                <a:off x="1473" y="2833"/>
                <a:ext cx="81" cy="153"/>
              </a:xfrm>
              <a:prstGeom prst="rect">
                <a:avLst/>
              </a:prstGeom>
              <a:solidFill>
                <a:srgbClr val="676C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314" name="îšḷiḋè"/>
              <p:cNvSpPr/>
              <p:nvPr>
                <p:custDataLst>
                  <p:tags r:id="rId76"/>
                </p:custDataLst>
              </p:nvPr>
            </p:nvSpPr>
            <p:spPr bwMode="auto">
              <a:xfrm>
                <a:off x="2094" y="2511"/>
                <a:ext cx="573" cy="751"/>
              </a:xfrm>
              <a:prstGeom prst="rect">
                <a:avLst/>
              </a:prstGeom>
              <a:solidFill>
                <a:srgbClr val="3EA1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315" name="íṣļïḋé"/>
              <p:cNvSpPr/>
              <p:nvPr>
                <p:custDataLst>
                  <p:tags r:id="rId77"/>
                </p:custDataLst>
              </p:nvPr>
            </p:nvSpPr>
            <p:spPr bwMode="auto">
              <a:xfrm>
                <a:off x="2094" y="2511"/>
                <a:ext cx="573" cy="75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316" name="išlïḍè"/>
              <p:cNvSpPr/>
              <p:nvPr>
                <p:custDataLst>
                  <p:tags r:id="rId78"/>
                </p:custDataLst>
              </p:nvPr>
            </p:nvSpPr>
            <p:spPr bwMode="auto">
              <a:xfrm>
                <a:off x="2049" y="2486"/>
                <a:ext cx="664" cy="401"/>
              </a:xfrm>
              <a:prstGeom prst="rect">
                <a:avLst/>
              </a:prstGeom>
              <a:solidFill>
                <a:srgbClr val="F060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317" name="ïṩ1îḑe"/>
              <p:cNvSpPr/>
              <p:nvPr>
                <p:custDataLst>
                  <p:tags r:id="rId79"/>
                </p:custDataLst>
              </p:nvPr>
            </p:nvSpPr>
            <p:spPr bwMode="auto">
              <a:xfrm>
                <a:off x="2049" y="2486"/>
                <a:ext cx="664" cy="4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318" name="îš1íḋè"/>
              <p:cNvSpPr/>
              <p:nvPr>
                <p:custDataLst>
                  <p:tags r:id="rId80"/>
                </p:custDataLst>
              </p:nvPr>
            </p:nvSpPr>
            <p:spPr bwMode="auto">
              <a:xfrm>
                <a:off x="2339" y="2833"/>
                <a:ext cx="83" cy="153"/>
              </a:xfrm>
              <a:prstGeom prst="rect">
                <a:avLst/>
              </a:prstGeom>
              <a:solidFill>
                <a:srgbClr val="676C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319" name="işḻïḓè"/>
              <p:cNvSpPr/>
              <p:nvPr>
                <p:custDataLst>
                  <p:tags r:id="rId81"/>
                </p:custDataLst>
              </p:nvPr>
            </p:nvSpPr>
            <p:spPr bwMode="auto">
              <a:xfrm>
                <a:off x="2339" y="2833"/>
                <a:ext cx="83" cy="15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320" name="ïṣliḍe"/>
              <p:cNvSpPr/>
              <p:nvPr>
                <p:custDataLst>
                  <p:tags r:id="rId82"/>
                </p:custDataLst>
              </p:nvPr>
            </p:nvSpPr>
            <p:spPr bwMode="auto">
              <a:xfrm>
                <a:off x="966" y="2152"/>
                <a:ext cx="1961" cy="8"/>
              </a:xfrm>
              <a:prstGeom prst="rect">
                <a:avLst/>
              </a:prstGeom>
              <a:solidFill>
                <a:srgbClr val="F060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321" name="ïṩlïḍè"/>
              <p:cNvSpPr/>
              <p:nvPr>
                <p:custDataLst>
                  <p:tags r:id="rId83"/>
                </p:custDataLst>
              </p:nvPr>
            </p:nvSpPr>
            <p:spPr bwMode="auto">
              <a:xfrm>
                <a:off x="966" y="2152"/>
                <a:ext cx="1961" cy="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322" name="îṡľíḓé"/>
              <p:cNvSpPr/>
              <p:nvPr>
                <p:custDataLst>
                  <p:tags r:id="rId84"/>
                </p:custDataLst>
              </p:nvPr>
            </p:nvSpPr>
            <p:spPr bwMode="auto">
              <a:xfrm>
                <a:off x="1934" y="906"/>
                <a:ext cx="991" cy="1378"/>
              </a:xfrm>
              <a:custGeom>
                <a:avLst/>
                <a:gdLst>
                  <a:gd name="T0" fmla="*/ 477 w 477"/>
                  <a:gd name="T1" fmla="*/ 664 h 664"/>
                  <a:gd name="T2" fmla="*/ 477 w 477"/>
                  <a:gd name="T3" fmla="*/ 664 h 664"/>
                  <a:gd name="T4" fmla="*/ 477 w 477"/>
                  <a:gd name="T5" fmla="*/ 664 h 664"/>
                  <a:gd name="T6" fmla="*/ 477 w 477"/>
                  <a:gd name="T7" fmla="*/ 664 h 664"/>
                  <a:gd name="T8" fmla="*/ 477 w 477"/>
                  <a:gd name="T9" fmla="*/ 664 h 664"/>
                  <a:gd name="T10" fmla="*/ 477 w 477"/>
                  <a:gd name="T11" fmla="*/ 664 h 664"/>
                  <a:gd name="T12" fmla="*/ 477 w 477"/>
                  <a:gd name="T13" fmla="*/ 664 h 664"/>
                  <a:gd name="T14" fmla="*/ 477 w 477"/>
                  <a:gd name="T15" fmla="*/ 664 h 664"/>
                  <a:gd name="T16" fmla="*/ 477 w 477"/>
                  <a:gd name="T17" fmla="*/ 664 h 664"/>
                  <a:gd name="T18" fmla="*/ 141 w 477"/>
                  <a:gd name="T19" fmla="*/ 119 h 664"/>
                  <a:gd name="T20" fmla="*/ 134 w 477"/>
                  <a:gd name="T21" fmla="*/ 119 h 664"/>
                  <a:gd name="T22" fmla="*/ 135 w 477"/>
                  <a:gd name="T23" fmla="*/ 124 h 664"/>
                  <a:gd name="T24" fmla="*/ 138 w 477"/>
                  <a:gd name="T25" fmla="*/ 124 h 664"/>
                  <a:gd name="T26" fmla="*/ 141 w 477"/>
                  <a:gd name="T27" fmla="*/ 119 h 664"/>
                  <a:gd name="T28" fmla="*/ 330 w 477"/>
                  <a:gd name="T29" fmla="*/ 111 h 664"/>
                  <a:gd name="T30" fmla="*/ 313 w 477"/>
                  <a:gd name="T31" fmla="*/ 111 h 664"/>
                  <a:gd name="T32" fmla="*/ 324 w 477"/>
                  <a:gd name="T33" fmla="*/ 118 h 664"/>
                  <a:gd name="T34" fmla="*/ 334 w 477"/>
                  <a:gd name="T35" fmla="*/ 128 h 664"/>
                  <a:gd name="T36" fmla="*/ 330 w 477"/>
                  <a:gd name="T37" fmla="*/ 111 h 664"/>
                  <a:gd name="T38" fmla="*/ 68 w 477"/>
                  <a:gd name="T39" fmla="*/ 0 h 664"/>
                  <a:gd name="T40" fmla="*/ 0 w 477"/>
                  <a:gd name="T41" fmla="*/ 0 h 664"/>
                  <a:gd name="T42" fmla="*/ 0 w 477"/>
                  <a:gd name="T43" fmla="*/ 111 h 664"/>
                  <a:gd name="T44" fmla="*/ 5 w 477"/>
                  <a:gd name="T45" fmla="*/ 111 h 664"/>
                  <a:gd name="T46" fmla="*/ 5 w 477"/>
                  <a:gd name="T47" fmla="*/ 111 h 664"/>
                  <a:gd name="T48" fmla="*/ 6 w 477"/>
                  <a:gd name="T49" fmla="*/ 111 h 664"/>
                  <a:gd name="T50" fmla="*/ 7 w 477"/>
                  <a:gd name="T51" fmla="*/ 111 h 664"/>
                  <a:gd name="T52" fmla="*/ 7 w 477"/>
                  <a:gd name="T53" fmla="*/ 111 h 664"/>
                  <a:gd name="T54" fmla="*/ 94 w 477"/>
                  <a:gd name="T55" fmla="*/ 117 h 664"/>
                  <a:gd name="T56" fmla="*/ 94 w 477"/>
                  <a:gd name="T57" fmla="*/ 27 h 664"/>
                  <a:gd name="T58" fmla="*/ 68 w 477"/>
                  <a:gd name="T59" fmla="*/ 0 h 6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477" h="664">
                    <a:moveTo>
                      <a:pt x="477" y="664"/>
                    </a:moveTo>
                    <a:cubicBezTo>
                      <a:pt x="477" y="664"/>
                      <a:pt x="477" y="664"/>
                      <a:pt x="477" y="664"/>
                    </a:cubicBezTo>
                    <a:cubicBezTo>
                      <a:pt x="477" y="664"/>
                      <a:pt x="477" y="664"/>
                      <a:pt x="477" y="664"/>
                    </a:cubicBezTo>
                    <a:moveTo>
                      <a:pt x="477" y="664"/>
                    </a:moveTo>
                    <a:cubicBezTo>
                      <a:pt x="477" y="664"/>
                      <a:pt x="477" y="664"/>
                      <a:pt x="477" y="664"/>
                    </a:cubicBezTo>
                    <a:cubicBezTo>
                      <a:pt x="477" y="664"/>
                      <a:pt x="477" y="664"/>
                      <a:pt x="477" y="664"/>
                    </a:cubicBezTo>
                    <a:moveTo>
                      <a:pt x="477" y="664"/>
                    </a:moveTo>
                    <a:cubicBezTo>
                      <a:pt x="477" y="664"/>
                      <a:pt x="477" y="664"/>
                      <a:pt x="477" y="664"/>
                    </a:cubicBezTo>
                    <a:cubicBezTo>
                      <a:pt x="477" y="664"/>
                      <a:pt x="477" y="664"/>
                      <a:pt x="477" y="664"/>
                    </a:cubicBezTo>
                    <a:moveTo>
                      <a:pt x="141" y="119"/>
                    </a:moveTo>
                    <a:cubicBezTo>
                      <a:pt x="134" y="119"/>
                      <a:pt x="134" y="119"/>
                      <a:pt x="134" y="119"/>
                    </a:cubicBezTo>
                    <a:cubicBezTo>
                      <a:pt x="135" y="124"/>
                      <a:pt x="135" y="124"/>
                      <a:pt x="135" y="124"/>
                    </a:cubicBezTo>
                    <a:cubicBezTo>
                      <a:pt x="136" y="124"/>
                      <a:pt x="137" y="124"/>
                      <a:pt x="138" y="124"/>
                    </a:cubicBezTo>
                    <a:cubicBezTo>
                      <a:pt x="139" y="122"/>
                      <a:pt x="140" y="121"/>
                      <a:pt x="141" y="119"/>
                    </a:cubicBezTo>
                    <a:moveTo>
                      <a:pt x="330" y="111"/>
                    </a:moveTo>
                    <a:cubicBezTo>
                      <a:pt x="313" y="111"/>
                      <a:pt x="313" y="111"/>
                      <a:pt x="313" y="111"/>
                    </a:cubicBezTo>
                    <a:cubicBezTo>
                      <a:pt x="317" y="113"/>
                      <a:pt x="321" y="115"/>
                      <a:pt x="324" y="118"/>
                    </a:cubicBezTo>
                    <a:cubicBezTo>
                      <a:pt x="328" y="121"/>
                      <a:pt x="331" y="125"/>
                      <a:pt x="334" y="128"/>
                    </a:cubicBezTo>
                    <a:cubicBezTo>
                      <a:pt x="330" y="111"/>
                      <a:pt x="330" y="111"/>
                      <a:pt x="330" y="111"/>
                    </a:cubicBezTo>
                    <a:moveTo>
                      <a:pt x="68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11"/>
                      <a:pt x="0" y="111"/>
                      <a:pt x="0" y="111"/>
                    </a:cubicBezTo>
                    <a:cubicBezTo>
                      <a:pt x="1" y="111"/>
                      <a:pt x="3" y="111"/>
                      <a:pt x="5" y="111"/>
                    </a:cubicBezTo>
                    <a:cubicBezTo>
                      <a:pt x="5" y="111"/>
                      <a:pt x="5" y="111"/>
                      <a:pt x="5" y="111"/>
                    </a:cubicBezTo>
                    <a:cubicBezTo>
                      <a:pt x="6" y="111"/>
                      <a:pt x="6" y="111"/>
                      <a:pt x="6" y="111"/>
                    </a:cubicBezTo>
                    <a:cubicBezTo>
                      <a:pt x="7" y="111"/>
                      <a:pt x="7" y="111"/>
                      <a:pt x="7" y="111"/>
                    </a:cubicBezTo>
                    <a:cubicBezTo>
                      <a:pt x="7" y="111"/>
                      <a:pt x="7" y="111"/>
                      <a:pt x="7" y="111"/>
                    </a:cubicBezTo>
                    <a:cubicBezTo>
                      <a:pt x="38" y="111"/>
                      <a:pt x="67" y="113"/>
                      <a:pt x="94" y="117"/>
                    </a:cubicBezTo>
                    <a:cubicBezTo>
                      <a:pt x="94" y="27"/>
                      <a:pt x="94" y="27"/>
                      <a:pt x="94" y="27"/>
                    </a:cubicBezTo>
                    <a:cubicBezTo>
                      <a:pt x="94" y="12"/>
                      <a:pt x="82" y="0"/>
                      <a:pt x="68" y="0"/>
                    </a:cubicBezTo>
                  </a:path>
                </a:pathLst>
              </a:custGeom>
              <a:solidFill>
                <a:srgbClr val="DFE0E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323" name="iSľîḑè"/>
              <p:cNvSpPr/>
              <p:nvPr>
                <p:custDataLst>
                  <p:tags r:id="rId85"/>
                </p:custDataLst>
              </p:nvPr>
            </p:nvSpPr>
            <p:spPr bwMode="auto">
              <a:xfrm>
                <a:off x="2235" y="1143"/>
                <a:ext cx="430" cy="265"/>
              </a:xfrm>
              <a:custGeom>
                <a:avLst/>
                <a:gdLst>
                  <a:gd name="T0" fmla="*/ 151 w 207"/>
                  <a:gd name="T1" fmla="*/ 0 h 128"/>
                  <a:gd name="T2" fmla="*/ 151 w 207"/>
                  <a:gd name="T3" fmla="*/ 0 h 128"/>
                  <a:gd name="T4" fmla="*/ 22 w 207"/>
                  <a:gd name="T5" fmla="*/ 0 h 128"/>
                  <a:gd name="T6" fmla="*/ 13 w 207"/>
                  <a:gd name="T7" fmla="*/ 2 h 128"/>
                  <a:gd name="T8" fmla="*/ 13 w 207"/>
                  <a:gd name="T9" fmla="*/ 5 h 128"/>
                  <a:gd name="T10" fmla="*/ 7 w 207"/>
                  <a:gd name="T11" fmla="*/ 5 h 128"/>
                  <a:gd name="T12" fmla="*/ 4 w 207"/>
                  <a:gd name="T13" fmla="*/ 7 h 128"/>
                  <a:gd name="T14" fmla="*/ 0 w 207"/>
                  <a:gd name="T15" fmla="*/ 12 h 128"/>
                  <a:gd name="T16" fmla="*/ 207 w 207"/>
                  <a:gd name="T17" fmla="*/ 128 h 128"/>
                  <a:gd name="T18" fmla="*/ 188 w 207"/>
                  <a:gd name="T19" fmla="*/ 31 h 128"/>
                  <a:gd name="T20" fmla="*/ 175 w 207"/>
                  <a:gd name="T21" fmla="*/ 9 h 128"/>
                  <a:gd name="T22" fmla="*/ 151 w 207"/>
                  <a:gd name="T23" fmla="*/ 0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06" h="128">
                    <a:moveTo>
                      <a:pt x="151" y="0"/>
                    </a:moveTo>
                    <a:cubicBezTo>
                      <a:pt x="151" y="0"/>
                      <a:pt x="151" y="0"/>
                      <a:pt x="151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19" y="0"/>
                      <a:pt x="16" y="1"/>
                      <a:pt x="13" y="2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5" y="6"/>
                      <a:pt x="5" y="6"/>
                      <a:pt x="4" y="7"/>
                    </a:cubicBezTo>
                    <a:cubicBezTo>
                      <a:pt x="2" y="9"/>
                      <a:pt x="1" y="10"/>
                      <a:pt x="0" y="12"/>
                    </a:cubicBezTo>
                    <a:cubicBezTo>
                      <a:pt x="92" y="33"/>
                      <a:pt x="158" y="76"/>
                      <a:pt x="207" y="128"/>
                    </a:cubicBezTo>
                    <a:cubicBezTo>
                      <a:pt x="188" y="31"/>
                      <a:pt x="188" y="31"/>
                      <a:pt x="188" y="31"/>
                    </a:cubicBezTo>
                    <a:cubicBezTo>
                      <a:pt x="187" y="23"/>
                      <a:pt x="182" y="15"/>
                      <a:pt x="175" y="9"/>
                    </a:cubicBezTo>
                    <a:cubicBezTo>
                      <a:pt x="168" y="4"/>
                      <a:pt x="160" y="0"/>
                      <a:pt x="151" y="0"/>
                    </a:cubicBezTo>
                  </a:path>
                </a:pathLst>
              </a:custGeom>
              <a:solidFill>
                <a:srgbClr val="D254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324" name="işľiḓè"/>
              <p:cNvSpPr/>
              <p:nvPr>
                <p:custDataLst>
                  <p:tags r:id="rId86"/>
                </p:custDataLst>
              </p:nvPr>
            </p:nvSpPr>
            <p:spPr bwMode="auto">
              <a:xfrm>
                <a:off x="2221" y="1132"/>
                <a:ext cx="708" cy="1611"/>
              </a:xfrm>
              <a:custGeom>
                <a:avLst/>
                <a:gdLst>
                  <a:gd name="T0" fmla="*/ 340 w 341"/>
                  <a:gd name="T1" fmla="*/ 753 h 776"/>
                  <a:gd name="T2" fmla="*/ 340 w 341"/>
                  <a:gd name="T3" fmla="*/ 776 h 776"/>
                  <a:gd name="T4" fmla="*/ 341 w 341"/>
                  <a:gd name="T5" fmla="*/ 776 h 776"/>
                  <a:gd name="T6" fmla="*/ 340 w 341"/>
                  <a:gd name="T7" fmla="*/ 772 h 776"/>
                  <a:gd name="T8" fmla="*/ 340 w 341"/>
                  <a:gd name="T9" fmla="*/ 753 h 776"/>
                  <a:gd name="T10" fmla="*/ 14 w 341"/>
                  <a:gd name="T11" fmla="*/ 10 h 776"/>
                  <a:gd name="T12" fmla="*/ 3 w 341"/>
                  <a:gd name="T13" fmla="*/ 10 h 776"/>
                  <a:gd name="T14" fmla="*/ 0 w 341"/>
                  <a:gd name="T15" fmla="*/ 15 h 776"/>
                  <a:gd name="T16" fmla="*/ 7 w 341"/>
                  <a:gd name="T17" fmla="*/ 17 h 776"/>
                  <a:gd name="T18" fmla="*/ 11 w 341"/>
                  <a:gd name="T19" fmla="*/ 12 h 776"/>
                  <a:gd name="T20" fmla="*/ 14 w 341"/>
                  <a:gd name="T21" fmla="*/ 10 h 776"/>
                  <a:gd name="T22" fmla="*/ 20 w 341"/>
                  <a:gd name="T23" fmla="*/ 0 h 776"/>
                  <a:gd name="T24" fmla="*/ 20 w 341"/>
                  <a:gd name="T25" fmla="*/ 0 h 776"/>
                  <a:gd name="T26" fmla="*/ 20 w 341"/>
                  <a:gd name="T27" fmla="*/ 7 h 776"/>
                  <a:gd name="T28" fmla="*/ 29 w 341"/>
                  <a:gd name="T29" fmla="*/ 5 h 776"/>
                  <a:gd name="T30" fmla="*/ 158 w 341"/>
                  <a:gd name="T31" fmla="*/ 5 h 776"/>
                  <a:gd name="T32" fmla="*/ 158 w 341"/>
                  <a:gd name="T33" fmla="*/ 5 h 776"/>
                  <a:gd name="T34" fmla="*/ 182 w 341"/>
                  <a:gd name="T35" fmla="*/ 14 h 776"/>
                  <a:gd name="T36" fmla="*/ 195 w 341"/>
                  <a:gd name="T37" fmla="*/ 36 h 776"/>
                  <a:gd name="T38" fmla="*/ 214 w 341"/>
                  <a:gd name="T39" fmla="*/ 133 h 776"/>
                  <a:gd name="T40" fmla="*/ 218 w 341"/>
                  <a:gd name="T41" fmla="*/ 138 h 776"/>
                  <a:gd name="T42" fmla="*/ 196 w 341"/>
                  <a:gd name="T43" fmla="*/ 19 h 776"/>
                  <a:gd name="T44" fmla="*/ 186 w 341"/>
                  <a:gd name="T45" fmla="*/ 9 h 776"/>
                  <a:gd name="T46" fmla="*/ 175 w 341"/>
                  <a:gd name="T47" fmla="*/ 2 h 776"/>
                  <a:gd name="T48" fmla="*/ 20 w 341"/>
                  <a:gd name="T49" fmla="*/ 2 h 776"/>
                  <a:gd name="T50" fmla="*/ 20 w 341"/>
                  <a:gd name="T51" fmla="*/ 0 h 7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41" h="776">
                    <a:moveTo>
                      <a:pt x="340" y="753"/>
                    </a:moveTo>
                    <a:cubicBezTo>
                      <a:pt x="340" y="776"/>
                      <a:pt x="340" y="776"/>
                      <a:pt x="340" y="776"/>
                    </a:cubicBezTo>
                    <a:cubicBezTo>
                      <a:pt x="341" y="776"/>
                      <a:pt x="341" y="776"/>
                      <a:pt x="341" y="776"/>
                    </a:cubicBezTo>
                    <a:cubicBezTo>
                      <a:pt x="340" y="772"/>
                      <a:pt x="340" y="772"/>
                      <a:pt x="340" y="772"/>
                    </a:cubicBezTo>
                    <a:cubicBezTo>
                      <a:pt x="340" y="753"/>
                      <a:pt x="340" y="753"/>
                      <a:pt x="340" y="753"/>
                    </a:cubicBezTo>
                    <a:moveTo>
                      <a:pt x="14" y="10"/>
                    </a:moveTo>
                    <a:cubicBezTo>
                      <a:pt x="3" y="10"/>
                      <a:pt x="3" y="10"/>
                      <a:pt x="3" y="10"/>
                    </a:cubicBezTo>
                    <a:cubicBezTo>
                      <a:pt x="2" y="12"/>
                      <a:pt x="1" y="13"/>
                      <a:pt x="0" y="15"/>
                    </a:cubicBezTo>
                    <a:cubicBezTo>
                      <a:pt x="2" y="16"/>
                      <a:pt x="5" y="16"/>
                      <a:pt x="7" y="17"/>
                    </a:cubicBezTo>
                    <a:cubicBezTo>
                      <a:pt x="8" y="15"/>
                      <a:pt x="9" y="14"/>
                      <a:pt x="11" y="12"/>
                    </a:cubicBezTo>
                    <a:cubicBezTo>
                      <a:pt x="12" y="11"/>
                      <a:pt x="12" y="11"/>
                      <a:pt x="14" y="10"/>
                    </a:cubicBezTo>
                    <a:moveTo>
                      <a:pt x="20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20" y="7"/>
                      <a:pt x="20" y="7"/>
                      <a:pt x="20" y="7"/>
                    </a:cubicBezTo>
                    <a:cubicBezTo>
                      <a:pt x="23" y="6"/>
                      <a:pt x="26" y="5"/>
                      <a:pt x="29" y="5"/>
                    </a:cubicBezTo>
                    <a:cubicBezTo>
                      <a:pt x="158" y="5"/>
                      <a:pt x="158" y="5"/>
                      <a:pt x="158" y="5"/>
                    </a:cubicBezTo>
                    <a:cubicBezTo>
                      <a:pt x="158" y="5"/>
                      <a:pt x="158" y="5"/>
                      <a:pt x="158" y="5"/>
                    </a:cubicBezTo>
                    <a:cubicBezTo>
                      <a:pt x="167" y="5"/>
                      <a:pt x="175" y="9"/>
                      <a:pt x="182" y="14"/>
                    </a:cubicBezTo>
                    <a:cubicBezTo>
                      <a:pt x="189" y="20"/>
                      <a:pt x="194" y="28"/>
                      <a:pt x="195" y="36"/>
                    </a:cubicBezTo>
                    <a:cubicBezTo>
                      <a:pt x="214" y="133"/>
                      <a:pt x="214" y="133"/>
                      <a:pt x="214" y="133"/>
                    </a:cubicBezTo>
                    <a:cubicBezTo>
                      <a:pt x="215" y="135"/>
                      <a:pt x="217" y="136"/>
                      <a:pt x="218" y="138"/>
                    </a:cubicBezTo>
                    <a:cubicBezTo>
                      <a:pt x="196" y="19"/>
                      <a:pt x="196" y="19"/>
                      <a:pt x="196" y="19"/>
                    </a:cubicBezTo>
                    <a:cubicBezTo>
                      <a:pt x="193" y="16"/>
                      <a:pt x="190" y="12"/>
                      <a:pt x="186" y="9"/>
                    </a:cubicBezTo>
                    <a:cubicBezTo>
                      <a:pt x="183" y="6"/>
                      <a:pt x="179" y="4"/>
                      <a:pt x="175" y="2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20" y="0"/>
                      <a:pt x="20" y="0"/>
                      <a:pt x="20" y="0"/>
                    </a:cubicBezTo>
                  </a:path>
                </a:pathLst>
              </a:custGeom>
              <a:solidFill>
                <a:srgbClr val="D254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325" name="ï$1ïdê"/>
              <p:cNvSpPr/>
              <p:nvPr>
                <p:custDataLst>
                  <p:tags r:id="rId87"/>
                </p:custDataLst>
              </p:nvPr>
            </p:nvSpPr>
            <p:spPr bwMode="auto">
              <a:xfrm>
                <a:off x="1934" y="773"/>
                <a:ext cx="328" cy="380"/>
              </a:xfrm>
              <a:custGeom>
                <a:avLst/>
                <a:gdLst>
                  <a:gd name="T0" fmla="*/ 68 w 158"/>
                  <a:gd name="T1" fmla="*/ 0 h 183"/>
                  <a:gd name="T2" fmla="*/ 1 w 158"/>
                  <a:gd name="T3" fmla="*/ 0 h 183"/>
                  <a:gd name="T4" fmla="*/ 0 w 158"/>
                  <a:gd name="T5" fmla="*/ 64 h 183"/>
                  <a:gd name="T6" fmla="*/ 68 w 158"/>
                  <a:gd name="T7" fmla="*/ 64 h 183"/>
                  <a:gd name="T8" fmla="*/ 94 w 158"/>
                  <a:gd name="T9" fmla="*/ 91 h 183"/>
                  <a:gd name="T10" fmla="*/ 94 w 158"/>
                  <a:gd name="T11" fmla="*/ 181 h 183"/>
                  <a:gd name="T12" fmla="*/ 109 w 158"/>
                  <a:gd name="T13" fmla="*/ 183 h 183"/>
                  <a:gd name="T14" fmla="*/ 134 w 158"/>
                  <a:gd name="T15" fmla="*/ 183 h 183"/>
                  <a:gd name="T16" fmla="*/ 141 w 158"/>
                  <a:gd name="T17" fmla="*/ 183 h 183"/>
                  <a:gd name="T18" fmla="*/ 152 w 158"/>
                  <a:gd name="T19" fmla="*/ 183 h 183"/>
                  <a:gd name="T20" fmla="*/ 158 w 158"/>
                  <a:gd name="T21" fmla="*/ 183 h 183"/>
                  <a:gd name="T22" fmla="*/ 158 w 158"/>
                  <a:gd name="T23" fmla="*/ 180 h 183"/>
                  <a:gd name="T24" fmla="*/ 158 w 158"/>
                  <a:gd name="T25" fmla="*/ 173 h 183"/>
                  <a:gd name="T26" fmla="*/ 158 w 158"/>
                  <a:gd name="T27" fmla="*/ 91 h 183"/>
                  <a:gd name="T28" fmla="*/ 68 w 158"/>
                  <a:gd name="T29" fmla="*/ 0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58" h="183">
                    <a:moveTo>
                      <a:pt x="68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64"/>
                      <a:pt x="0" y="64"/>
                      <a:pt x="0" y="64"/>
                    </a:cubicBezTo>
                    <a:cubicBezTo>
                      <a:pt x="68" y="64"/>
                      <a:pt x="68" y="64"/>
                      <a:pt x="68" y="64"/>
                    </a:cubicBezTo>
                    <a:cubicBezTo>
                      <a:pt x="82" y="64"/>
                      <a:pt x="94" y="76"/>
                      <a:pt x="94" y="91"/>
                    </a:cubicBezTo>
                    <a:cubicBezTo>
                      <a:pt x="94" y="181"/>
                      <a:pt x="94" y="181"/>
                      <a:pt x="94" y="181"/>
                    </a:cubicBezTo>
                    <a:cubicBezTo>
                      <a:pt x="99" y="181"/>
                      <a:pt x="104" y="182"/>
                      <a:pt x="109" y="183"/>
                    </a:cubicBezTo>
                    <a:cubicBezTo>
                      <a:pt x="134" y="183"/>
                      <a:pt x="134" y="183"/>
                      <a:pt x="134" y="183"/>
                    </a:cubicBezTo>
                    <a:cubicBezTo>
                      <a:pt x="141" y="183"/>
                      <a:pt x="141" y="183"/>
                      <a:pt x="141" y="183"/>
                    </a:cubicBezTo>
                    <a:cubicBezTo>
                      <a:pt x="152" y="183"/>
                      <a:pt x="152" y="183"/>
                      <a:pt x="152" y="183"/>
                    </a:cubicBezTo>
                    <a:cubicBezTo>
                      <a:pt x="158" y="183"/>
                      <a:pt x="158" y="183"/>
                      <a:pt x="158" y="183"/>
                    </a:cubicBezTo>
                    <a:cubicBezTo>
                      <a:pt x="158" y="180"/>
                      <a:pt x="158" y="180"/>
                      <a:pt x="158" y="180"/>
                    </a:cubicBezTo>
                    <a:cubicBezTo>
                      <a:pt x="158" y="173"/>
                      <a:pt x="158" y="173"/>
                      <a:pt x="158" y="173"/>
                    </a:cubicBezTo>
                    <a:cubicBezTo>
                      <a:pt x="158" y="91"/>
                      <a:pt x="158" y="91"/>
                      <a:pt x="158" y="91"/>
                    </a:cubicBezTo>
                    <a:cubicBezTo>
                      <a:pt x="158" y="41"/>
                      <a:pt x="118" y="0"/>
                      <a:pt x="68" y="0"/>
                    </a:cubicBezTo>
                  </a:path>
                </a:pathLst>
              </a:custGeom>
              <a:solidFill>
                <a:srgbClr val="368D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326" name="iṧ1iďe"/>
              <p:cNvSpPr/>
              <p:nvPr>
                <p:custDataLst>
                  <p:tags r:id="rId88"/>
                </p:custDataLst>
              </p:nvPr>
            </p:nvSpPr>
            <p:spPr bwMode="auto">
              <a:xfrm>
                <a:off x="1920" y="1136"/>
                <a:ext cx="1059" cy="2380"/>
              </a:xfrm>
              <a:custGeom>
                <a:avLst/>
                <a:gdLst>
                  <a:gd name="T0" fmla="*/ 485 w 510"/>
                  <a:gd name="T1" fmla="*/ 796 h 1146"/>
                  <a:gd name="T2" fmla="*/ 382 w 510"/>
                  <a:gd name="T3" fmla="*/ 796 h 1146"/>
                  <a:gd name="T4" fmla="*/ 382 w 510"/>
                  <a:gd name="T5" fmla="*/ 843 h 1146"/>
                  <a:gd name="T6" fmla="*/ 360 w 510"/>
                  <a:gd name="T7" fmla="*/ 843 h 1146"/>
                  <a:gd name="T8" fmla="*/ 360 w 510"/>
                  <a:gd name="T9" fmla="*/ 959 h 1146"/>
                  <a:gd name="T10" fmla="*/ 371 w 510"/>
                  <a:gd name="T11" fmla="*/ 959 h 1146"/>
                  <a:gd name="T12" fmla="*/ 371 w 510"/>
                  <a:gd name="T13" fmla="*/ 938 h 1146"/>
                  <a:gd name="T14" fmla="*/ 398 w 510"/>
                  <a:gd name="T15" fmla="*/ 938 h 1146"/>
                  <a:gd name="T16" fmla="*/ 398 w 510"/>
                  <a:gd name="T17" fmla="*/ 796 h 1146"/>
                  <a:gd name="T18" fmla="*/ 485 w 510"/>
                  <a:gd name="T19" fmla="*/ 796 h 1146"/>
                  <a:gd name="T20" fmla="*/ 14 w 510"/>
                  <a:gd name="T21" fmla="*/ 0 h 1146"/>
                  <a:gd name="T22" fmla="*/ 13 w 510"/>
                  <a:gd name="T23" fmla="*/ 0 h 1146"/>
                  <a:gd name="T24" fmla="*/ 12 w 510"/>
                  <a:gd name="T25" fmla="*/ 0 h 1146"/>
                  <a:gd name="T26" fmla="*/ 12 w 510"/>
                  <a:gd name="T27" fmla="*/ 0 h 1146"/>
                  <a:gd name="T28" fmla="*/ 7 w 510"/>
                  <a:gd name="T29" fmla="*/ 0 h 1146"/>
                  <a:gd name="T30" fmla="*/ 5 w 510"/>
                  <a:gd name="T31" fmla="*/ 226 h 1146"/>
                  <a:gd name="T32" fmla="*/ 137 w 510"/>
                  <a:gd name="T33" fmla="*/ 226 h 1146"/>
                  <a:gd name="T34" fmla="*/ 137 w 510"/>
                  <a:gd name="T35" fmla="*/ 327 h 1146"/>
                  <a:gd name="T36" fmla="*/ 5 w 510"/>
                  <a:gd name="T37" fmla="*/ 327 h 1146"/>
                  <a:gd name="T38" fmla="*/ 4 w 510"/>
                  <a:gd name="T39" fmla="*/ 489 h 1146"/>
                  <a:gd name="T40" fmla="*/ 485 w 510"/>
                  <a:gd name="T41" fmla="*/ 489 h 1146"/>
                  <a:gd name="T42" fmla="*/ 485 w 510"/>
                  <a:gd name="T43" fmla="*/ 493 h 1146"/>
                  <a:gd name="T44" fmla="*/ 4 w 510"/>
                  <a:gd name="T45" fmla="*/ 493 h 1146"/>
                  <a:gd name="T46" fmla="*/ 0 w 510"/>
                  <a:gd name="T47" fmla="*/ 1146 h 1146"/>
                  <a:gd name="T48" fmla="*/ 360 w 510"/>
                  <a:gd name="T49" fmla="*/ 1146 h 1146"/>
                  <a:gd name="T50" fmla="*/ 485 w 510"/>
                  <a:gd name="T51" fmla="*/ 1146 h 1146"/>
                  <a:gd name="T52" fmla="*/ 315 w 510"/>
                  <a:gd name="T53" fmla="*/ 1146 h 1146"/>
                  <a:gd name="T54" fmla="*/ 315 w 510"/>
                  <a:gd name="T55" fmla="*/ 1124 h 1146"/>
                  <a:gd name="T56" fmla="*/ 341 w 510"/>
                  <a:gd name="T57" fmla="*/ 1124 h 1146"/>
                  <a:gd name="T58" fmla="*/ 341 w 510"/>
                  <a:gd name="T59" fmla="*/ 1024 h 1146"/>
                  <a:gd name="T60" fmla="*/ 84 w 510"/>
                  <a:gd name="T61" fmla="*/ 1024 h 1146"/>
                  <a:gd name="T62" fmla="*/ 84 w 510"/>
                  <a:gd name="T63" fmla="*/ 843 h 1146"/>
                  <a:gd name="T64" fmla="*/ 62 w 510"/>
                  <a:gd name="T65" fmla="*/ 843 h 1146"/>
                  <a:gd name="T66" fmla="*/ 62 w 510"/>
                  <a:gd name="T67" fmla="*/ 650 h 1146"/>
                  <a:gd name="T68" fmla="*/ 382 w 510"/>
                  <a:gd name="T69" fmla="*/ 650 h 1146"/>
                  <a:gd name="T70" fmla="*/ 382 w 510"/>
                  <a:gd name="T71" fmla="*/ 774 h 1146"/>
                  <a:gd name="T72" fmla="*/ 485 w 510"/>
                  <a:gd name="T73" fmla="*/ 774 h 1146"/>
                  <a:gd name="T74" fmla="*/ 485 w 510"/>
                  <a:gd name="T75" fmla="*/ 751 h 1146"/>
                  <a:gd name="T76" fmla="*/ 485 w 510"/>
                  <a:gd name="T77" fmla="*/ 553 h 1146"/>
                  <a:gd name="T78" fmla="*/ 484 w 510"/>
                  <a:gd name="T79" fmla="*/ 553 h 1146"/>
                  <a:gd name="T80" fmla="*/ 484 w 510"/>
                  <a:gd name="T81" fmla="*/ 553 h 1146"/>
                  <a:gd name="T82" fmla="*/ 484 w 510"/>
                  <a:gd name="T83" fmla="*/ 553 h 1146"/>
                  <a:gd name="T84" fmla="*/ 484 w 510"/>
                  <a:gd name="T85" fmla="*/ 553 h 1146"/>
                  <a:gd name="T86" fmla="*/ 484 w 510"/>
                  <a:gd name="T87" fmla="*/ 553 h 1146"/>
                  <a:gd name="T88" fmla="*/ 484 w 510"/>
                  <a:gd name="T89" fmla="*/ 553 h 1146"/>
                  <a:gd name="T90" fmla="*/ 484 w 510"/>
                  <a:gd name="T91" fmla="*/ 553 h 1146"/>
                  <a:gd name="T92" fmla="*/ 484 w 510"/>
                  <a:gd name="T93" fmla="*/ 553 h 1146"/>
                  <a:gd name="T94" fmla="*/ 363 w 510"/>
                  <a:gd name="T95" fmla="*/ 136 h 1146"/>
                  <a:gd name="T96" fmla="*/ 363 w 510"/>
                  <a:gd name="T97" fmla="*/ 136 h 1146"/>
                  <a:gd name="T98" fmla="*/ 359 w 510"/>
                  <a:gd name="T99" fmla="*/ 131 h 1146"/>
                  <a:gd name="T100" fmla="*/ 152 w 510"/>
                  <a:gd name="T101" fmla="*/ 15 h 1146"/>
                  <a:gd name="T102" fmla="*/ 145 w 510"/>
                  <a:gd name="T103" fmla="*/ 13 h 1146"/>
                  <a:gd name="T104" fmla="*/ 142 w 510"/>
                  <a:gd name="T105" fmla="*/ 13 h 1146"/>
                  <a:gd name="T106" fmla="*/ 142 w 510"/>
                  <a:gd name="T107" fmla="*/ 13 h 1146"/>
                  <a:gd name="T108" fmla="*/ 115 w 510"/>
                  <a:gd name="T109" fmla="*/ 8 h 1146"/>
                  <a:gd name="T110" fmla="*/ 116 w 510"/>
                  <a:gd name="T111" fmla="*/ 8 h 1146"/>
                  <a:gd name="T112" fmla="*/ 101 w 510"/>
                  <a:gd name="T113" fmla="*/ 6 h 1146"/>
                  <a:gd name="T114" fmla="*/ 14 w 510"/>
                  <a:gd name="T115" fmla="*/ 0 h 1146"/>
                  <a:gd name="T116" fmla="*/ 14 w 510"/>
                  <a:gd name="T117" fmla="*/ 0 h 1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510" h="1146">
                    <a:moveTo>
                      <a:pt x="485" y="796"/>
                    </a:moveTo>
                    <a:cubicBezTo>
                      <a:pt x="382" y="796"/>
                      <a:pt x="382" y="796"/>
                      <a:pt x="382" y="796"/>
                    </a:cubicBezTo>
                    <a:cubicBezTo>
                      <a:pt x="382" y="843"/>
                      <a:pt x="382" y="843"/>
                      <a:pt x="382" y="843"/>
                    </a:cubicBezTo>
                    <a:cubicBezTo>
                      <a:pt x="360" y="843"/>
                      <a:pt x="360" y="843"/>
                      <a:pt x="360" y="843"/>
                    </a:cubicBezTo>
                    <a:cubicBezTo>
                      <a:pt x="360" y="959"/>
                      <a:pt x="360" y="959"/>
                      <a:pt x="360" y="959"/>
                    </a:cubicBezTo>
                    <a:cubicBezTo>
                      <a:pt x="371" y="959"/>
                      <a:pt x="371" y="959"/>
                      <a:pt x="371" y="959"/>
                    </a:cubicBezTo>
                    <a:cubicBezTo>
                      <a:pt x="371" y="938"/>
                      <a:pt x="371" y="938"/>
                      <a:pt x="371" y="938"/>
                    </a:cubicBezTo>
                    <a:cubicBezTo>
                      <a:pt x="398" y="938"/>
                      <a:pt x="398" y="938"/>
                      <a:pt x="398" y="938"/>
                    </a:cubicBezTo>
                    <a:cubicBezTo>
                      <a:pt x="398" y="796"/>
                      <a:pt x="398" y="796"/>
                      <a:pt x="398" y="796"/>
                    </a:cubicBezTo>
                    <a:cubicBezTo>
                      <a:pt x="485" y="796"/>
                      <a:pt x="485" y="796"/>
                      <a:pt x="485" y="796"/>
                    </a:cubicBezTo>
                    <a:moveTo>
                      <a:pt x="14" y="0"/>
                    </a:moveTo>
                    <a:cubicBezTo>
                      <a:pt x="13" y="0"/>
                      <a:pt x="13" y="0"/>
                      <a:pt x="13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0" y="0"/>
                      <a:pt x="8" y="0"/>
                      <a:pt x="7" y="0"/>
                    </a:cubicBezTo>
                    <a:cubicBezTo>
                      <a:pt x="5" y="226"/>
                      <a:pt x="5" y="226"/>
                      <a:pt x="5" y="226"/>
                    </a:cubicBezTo>
                    <a:cubicBezTo>
                      <a:pt x="137" y="226"/>
                      <a:pt x="137" y="226"/>
                      <a:pt x="137" y="226"/>
                    </a:cubicBezTo>
                    <a:cubicBezTo>
                      <a:pt x="137" y="327"/>
                      <a:pt x="137" y="327"/>
                      <a:pt x="137" y="327"/>
                    </a:cubicBezTo>
                    <a:cubicBezTo>
                      <a:pt x="5" y="327"/>
                      <a:pt x="5" y="327"/>
                      <a:pt x="5" y="327"/>
                    </a:cubicBezTo>
                    <a:cubicBezTo>
                      <a:pt x="4" y="489"/>
                      <a:pt x="4" y="489"/>
                      <a:pt x="4" y="489"/>
                    </a:cubicBezTo>
                    <a:cubicBezTo>
                      <a:pt x="485" y="489"/>
                      <a:pt x="485" y="489"/>
                      <a:pt x="485" y="489"/>
                    </a:cubicBezTo>
                    <a:cubicBezTo>
                      <a:pt x="485" y="493"/>
                      <a:pt x="485" y="493"/>
                      <a:pt x="485" y="493"/>
                    </a:cubicBezTo>
                    <a:cubicBezTo>
                      <a:pt x="4" y="493"/>
                      <a:pt x="4" y="493"/>
                      <a:pt x="4" y="493"/>
                    </a:cubicBezTo>
                    <a:cubicBezTo>
                      <a:pt x="0" y="1146"/>
                      <a:pt x="0" y="1146"/>
                      <a:pt x="0" y="1146"/>
                    </a:cubicBezTo>
                    <a:cubicBezTo>
                      <a:pt x="360" y="1146"/>
                      <a:pt x="360" y="1146"/>
                      <a:pt x="360" y="1146"/>
                    </a:cubicBezTo>
                    <a:cubicBezTo>
                      <a:pt x="485" y="1146"/>
                      <a:pt x="485" y="1146"/>
                      <a:pt x="485" y="1146"/>
                    </a:cubicBezTo>
                    <a:cubicBezTo>
                      <a:pt x="315" y="1146"/>
                      <a:pt x="315" y="1146"/>
                      <a:pt x="315" y="1146"/>
                    </a:cubicBezTo>
                    <a:cubicBezTo>
                      <a:pt x="315" y="1124"/>
                      <a:pt x="315" y="1124"/>
                      <a:pt x="315" y="1124"/>
                    </a:cubicBezTo>
                    <a:cubicBezTo>
                      <a:pt x="341" y="1124"/>
                      <a:pt x="341" y="1124"/>
                      <a:pt x="341" y="1124"/>
                    </a:cubicBezTo>
                    <a:cubicBezTo>
                      <a:pt x="341" y="1024"/>
                      <a:pt x="341" y="1024"/>
                      <a:pt x="341" y="1024"/>
                    </a:cubicBezTo>
                    <a:cubicBezTo>
                      <a:pt x="84" y="1024"/>
                      <a:pt x="84" y="1024"/>
                      <a:pt x="84" y="1024"/>
                    </a:cubicBezTo>
                    <a:cubicBezTo>
                      <a:pt x="84" y="843"/>
                      <a:pt x="84" y="843"/>
                      <a:pt x="84" y="843"/>
                    </a:cubicBezTo>
                    <a:cubicBezTo>
                      <a:pt x="62" y="843"/>
                      <a:pt x="62" y="843"/>
                      <a:pt x="62" y="843"/>
                    </a:cubicBezTo>
                    <a:cubicBezTo>
                      <a:pt x="62" y="650"/>
                      <a:pt x="62" y="650"/>
                      <a:pt x="62" y="650"/>
                    </a:cubicBezTo>
                    <a:cubicBezTo>
                      <a:pt x="382" y="650"/>
                      <a:pt x="382" y="650"/>
                      <a:pt x="382" y="650"/>
                    </a:cubicBezTo>
                    <a:cubicBezTo>
                      <a:pt x="382" y="774"/>
                      <a:pt x="382" y="774"/>
                      <a:pt x="382" y="774"/>
                    </a:cubicBezTo>
                    <a:cubicBezTo>
                      <a:pt x="485" y="774"/>
                      <a:pt x="485" y="774"/>
                      <a:pt x="485" y="774"/>
                    </a:cubicBezTo>
                    <a:cubicBezTo>
                      <a:pt x="485" y="751"/>
                      <a:pt x="485" y="751"/>
                      <a:pt x="485" y="751"/>
                    </a:cubicBezTo>
                    <a:cubicBezTo>
                      <a:pt x="485" y="553"/>
                      <a:pt x="485" y="553"/>
                      <a:pt x="485" y="553"/>
                    </a:cubicBezTo>
                    <a:cubicBezTo>
                      <a:pt x="484" y="553"/>
                      <a:pt x="484" y="553"/>
                      <a:pt x="484" y="553"/>
                    </a:cubicBezTo>
                    <a:cubicBezTo>
                      <a:pt x="484" y="553"/>
                      <a:pt x="484" y="553"/>
                      <a:pt x="484" y="553"/>
                    </a:cubicBezTo>
                    <a:cubicBezTo>
                      <a:pt x="484" y="553"/>
                      <a:pt x="484" y="553"/>
                      <a:pt x="484" y="553"/>
                    </a:cubicBezTo>
                    <a:cubicBezTo>
                      <a:pt x="484" y="553"/>
                      <a:pt x="484" y="553"/>
                      <a:pt x="484" y="553"/>
                    </a:cubicBezTo>
                    <a:cubicBezTo>
                      <a:pt x="484" y="553"/>
                      <a:pt x="484" y="553"/>
                      <a:pt x="484" y="553"/>
                    </a:cubicBezTo>
                    <a:cubicBezTo>
                      <a:pt x="484" y="553"/>
                      <a:pt x="484" y="553"/>
                      <a:pt x="484" y="553"/>
                    </a:cubicBezTo>
                    <a:cubicBezTo>
                      <a:pt x="484" y="553"/>
                      <a:pt x="484" y="553"/>
                      <a:pt x="484" y="553"/>
                    </a:cubicBezTo>
                    <a:cubicBezTo>
                      <a:pt x="484" y="553"/>
                      <a:pt x="484" y="553"/>
                      <a:pt x="484" y="553"/>
                    </a:cubicBezTo>
                    <a:cubicBezTo>
                      <a:pt x="484" y="551"/>
                      <a:pt x="510" y="299"/>
                      <a:pt x="363" y="136"/>
                    </a:cubicBezTo>
                    <a:cubicBezTo>
                      <a:pt x="363" y="136"/>
                      <a:pt x="363" y="136"/>
                      <a:pt x="363" y="136"/>
                    </a:cubicBezTo>
                    <a:cubicBezTo>
                      <a:pt x="362" y="134"/>
                      <a:pt x="360" y="133"/>
                      <a:pt x="359" y="131"/>
                    </a:cubicBezTo>
                    <a:cubicBezTo>
                      <a:pt x="310" y="79"/>
                      <a:pt x="244" y="36"/>
                      <a:pt x="152" y="15"/>
                    </a:cubicBezTo>
                    <a:cubicBezTo>
                      <a:pt x="150" y="14"/>
                      <a:pt x="147" y="14"/>
                      <a:pt x="145" y="13"/>
                    </a:cubicBezTo>
                    <a:cubicBezTo>
                      <a:pt x="144" y="13"/>
                      <a:pt x="143" y="13"/>
                      <a:pt x="142" y="13"/>
                    </a:cubicBezTo>
                    <a:cubicBezTo>
                      <a:pt x="142" y="13"/>
                      <a:pt x="142" y="13"/>
                      <a:pt x="142" y="13"/>
                    </a:cubicBezTo>
                    <a:cubicBezTo>
                      <a:pt x="133" y="11"/>
                      <a:pt x="124" y="9"/>
                      <a:pt x="115" y="8"/>
                    </a:cubicBezTo>
                    <a:cubicBezTo>
                      <a:pt x="116" y="8"/>
                      <a:pt x="116" y="8"/>
                      <a:pt x="116" y="8"/>
                    </a:cubicBezTo>
                    <a:cubicBezTo>
                      <a:pt x="111" y="7"/>
                      <a:pt x="106" y="6"/>
                      <a:pt x="101" y="6"/>
                    </a:cubicBezTo>
                    <a:cubicBezTo>
                      <a:pt x="74" y="2"/>
                      <a:pt x="45" y="0"/>
                      <a:pt x="14" y="0"/>
                    </a:cubicBezTo>
                    <a:cubicBezTo>
                      <a:pt x="14" y="0"/>
                      <a:pt x="14" y="0"/>
                      <a:pt x="14" y="0"/>
                    </a:cubicBezTo>
                  </a:path>
                </a:pathLst>
              </a:custGeom>
              <a:solidFill>
                <a:srgbClr val="DFBF5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327" name="išľîďê"/>
              <p:cNvSpPr/>
              <p:nvPr>
                <p:custDataLst>
                  <p:tags r:id="rId89"/>
                </p:custDataLst>
              </p:nvPr>
            </p:nvSpPr>
            <p:spPr bwMode="auto">
              <a:xfrm>
                <a:off x="1930" y="1606"/>
                <a:ext cx="274" cy="209"/>
              </a:xfrm>
              <a:prstGeom prst="rect">
                <a:avLst/>
              </a:prstGeom>
              <a:solidFill>
                <a:srgbClr val="5A5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328" name="ïŝ1iḓê"/>
              <p:cNvSpPr/>
              <p:nvPr>
                <p:custDataLst>
                  <p:tags r:id="rId90"/>
                </p:custDataLst>
              </p:nvPr>
            </p:nvSpPr>
            <p:spPr bwMode="auto">
              <a:xfrm>
                <a:off x="1930" y="1606"/>
                <a:ext cx="274" cy="2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329" name="i$1idè"/>
              <p:cNvSpPr/>
              <p:nvPr>
                <p:custDataLst>
                  <p:tags r:id="rId91"/>
                </p:custDataLst>
              </p:nvPr>
            </p:nvSpPr>
            <p:spPr bwMode="auto">
              <a:xfrm>
                <a:off x="2094" y="2887"/>
                <a:ext cx="573" cy="375"/>
              </a:xfrm>
              <a:custGeom>
                <a:avLst/>
                <a:gdLst>
                  <a:gd name="T0" fmla="*/ 573 w 573"/>
                  <a:gd name="T1" fmla="*/ 0 h 375"/>
                  <a:gd name="T2" fmla="*/ 328 w 573"/>
                  <a:gd name="T3" fmla="*/ 0 h 375"/>
                  <a:gd name="T4" fmla="*/ 328 w 573"/>
                  <a:gd name="T5" fmla="*/ 99 h 375"/>
                  <a:gd name="T6" fmla="*/ 245 w 573"/>
                  <a:gd name="T7" fmla="*/ 99 h 375"/>
                  <a:gd name="T8" fmla="*/ 245 w 573"/>
                  <a:gd name="T9" fmla="*/ 0 h 375"/>
                  <a:gd name="T10" fmla="*/ 0 w 573"/>
                  <a:gd name="T11" fmla="*/ 0 h 375"/>
                  <a:gd name="T12" fmla="*/ 0 w 573"/>
                  <a:gd name="T13" fmla="*/ 375 h 375"/>
                  <a:gd name="T14" fmla="*/ 534 w 573"/>
                  <a:gd name="T15" fmla="*/ 375 h 375"/>
                  <a:gd name="T16" fmla="*/ 534 w 573"/>
                  <a:gd name="T17" fmla="*/ 288 h 375"/>
                  <a:gd name="T18" fmla="*/ 573 w 573"/>
                  <a:gd name="T19" fmla="*/ 288 h 375"/>
                  <a:gd name="T20" fmla="*/ 480 w 573"/>
                  <a:gd name="T21" fmla="*/ 288 h 375"/>
                  <a:gd name="T22" fmla="*/ 480 w 573"/>
                  <a:gd name="T23" fmla="*/ 240 h 375"/>
                  <a:gd name="T24" fmla="*/ 573 w 573"/>
                  <a:gd name="T25" fmla="*/ 240 h 375"/>
                  <a:gd name="T26" fmla="*/ 573 w 573"/>
                  <a:gd name="T27" fmla="*/ 0 h 3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73" h="375">
                    <a:moveTo>
                      <a:pt x="573" y="0"/>
                    </a:moveTo>
                    <a:lnTo>
                      <a:pt x="328" y="0"/>
                    </a:lnTo>
                    <a:lnTo>
                      <a:pt x="328" y="99"/>
                    </a:lnTo>
                    <a:lnTo>
                      <a:pt x="245" y="99"/>
                    </a:lnTo>
                    <a:lnTo>
                      <a:pt x="245" y="0"/>
                    </a:lnTo>
                    <a:lnTo>
                      <a:pt x="0" y="0"/>
                    </a:lnTo>
                    <a:lnTo>
                      <a:pt x="0" y="375"/>
                    </a:lnTo>
                    <a:lnTo>
                      <a:pt x="534" y="375"/>
                    </a:lnTo>
                    <a:lnTo>
                      <a:pt x="534" y="288"/>
                    </a:lnTo>
                    <a:lnTo>
                      <a:pt x="573" y="288"/>
                    </a:lnTo>
                    <a:lnTo>
                      <a:pt x="480" y="288"/>
                    </a:lnTo>
                    <a:lnTo>
                      <a:pt x="480" y="240"/>
                    </a:lnTo>
                    <a:lnTo>
                      <a:pt x="573" y="240"/>
                    </a:lnTo>
                    <a:lnTo>
                      <a:pt x="573" y="0"/>
                    </a:lnTo>
                    <a:close/>
                  </a:path>
                </a:pathLst>
              </a:custGeom>
              <a:solidFill>
                <a:srgbClr val="368D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330" name="ïṥḷïde"/>
              <p:cNvSpPr/>
              <p:nvPr>
                <p:custDataLst>
                  <p:tags r:id="rId92"/>
                </p:custDataLst>
              </p:nvPr>
            </p:nvSpPr>
            <p:spPr bwMode="auto">
              <a:xfrm>
                <a:off x="2094" y="2887"/>
                <a:ext cx="573" cy="375"/>
              </a:xfrm>
              <a:custGeom>
                <a:avLst/>
                <a:gdLst>
                  <a:gd name="T0" fmla="*/ 573 w 573"/>
                  <a:gd name="T1" fmla="*/ 0 h 375"/>
                  <a:gd name="T2" fmla="*/ 328 w 573"/>
                  <a:gd name="T3" fmla="*/ 0 h 375"/>
                  <a:gd name="T4" fmla="*/ 328 w 573"/>
                  <a:gd name="T5" fmla="*/ 99 h 375"/>
                  <a:gd name="T6" fmla="*/ 245 w 573"/>
                  <a:gd name="T7" fmla="*/ 99 h 375"/>
                  <a:gd name="T8" fmla="*/ 245 w 573"/>
                  <a:gd name="T9" fmla="*/ 0 h 375"/>
                  <a:gd name="T10" fmla="*/ 0 w 573"/>
                  <a:gd name="T11" fmla="*/ 0 h 375"/>
                  <a:gd name="T12" fmla="*/ 0 w 573"/>
                  <a:gd name="T13" fmla="*/ 375 h 375"/>
                  <a:gd name="T14" fmla="*/ 534 w 573"/>
                  <a:gd name="T15" fmla="*/ 375 h 375"/>
                  <a:gd name="T16" fmla="*/ 534 w 573"/>
                  <a:gd name="T17" fmla="*/ 288 h 375"/>
                  <a:gd name="T18" fmla="*/ 573 w 573"/>
                  <a:gd name="T19" fmla="*/ 288 h 375"/>
                  <a:gd name="T20" fmla="*/ 480 w 573"/>
                  <a:gd name="T21" fmla="*/ 288 h 375"/>
                  <a:gd name="T22" fmla="*/ 480 w 573"/>
                  <a:gd name="T23" fmla="*/ 240 h 375"/>
                  <a:gd name="T24" fmla="*/ 573 w 573"/>
                  <a:gd name="T25" fmla="*/ 240 h 375"/>
                  <a:gd name="T26" fmla="*/ 573 w 573"/>
                  <a:gd name="T27" fmla="*/ 0 h 3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73" h="375">
                    <a:moveTo>
                      <a:pt x="573" y="0"/>
                    </a:moveTo>
                    <a:lnTo>
                      <a:pt x="328" y="0"/>
                    </a:lnTo>
                    <a:lnTo>
                      <a:pt x="328" y="99"/>
                    </a:lnTo>
                    <a:lnTo>
                      <a:pt x="245" y="99"/>
                    </a:lnTo>
                    <a:lnTo>
                      <a:pt x="245" y="0"/>
                    </a:lnTo>
                    <a:lnTo>
                      <a:pt x="0" y="0"/>
                    </a:lnTo>
                    <a:lnTo>
                      <a:pt x="0" y="375"/>
                    </a:lnTo>
                    <a:lnTo>
                      <a:pt x="534" y="375"/>
                    </a:lnTo>
                    <a:lnTo>
                      <a:pt x="534" y="288"/>
                    </a:lnTo>
                    <a:lnTo>
                      <a:pt x="573" y="288"/>
                    </a:lnTo>
                    <a:lnTo>
                      <a:pt x="480" y="288"/>
                    </a:lnTo>
                    <a:lnTo>
                      <a:pt x="480" y="240"/>
                    </a:lnTo>
                    <a:lnTo>
                      <a:pt x="573" y="240"/>
                    </a:lnTo>
                    <a:lnTo>
                      <a:pt x="57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331" name="íṣlîdê"/>
              <p:cNvSpPr/>
              <p:nvPr>
                <p:custDataLst>
                  <p:tags r:id="rId93"/>
                </p:custDataLst>
              </p:nvPr>
            </p:nvSpPr>
            <p:spPr bwMode="auto">
              <a:xfrm>
                <a:off x="2049" y="2486"/>
                <a:ext cx="664" cy="401"/>
              </a:xfrm>
              <a:custGeom>
                <a:avLst/>
                <a:gdLst>
                  <a:gd name="T0" fmla="*/ 664 w 664"/>
                  <a:gd name="T1" fmla="*/ 0 h 401"/>
                  <a:gd name="T2" fmla="*/ 0 w 664"/>
                  <a:gd name="T3" fmla="*/ 0 h 401"/>
                  <a:gd name="T4" fmla="*/ 0 w 664"/>
                  <a:gd name="T5" fmla="*/ 401 h 401"/>
                  <a:gd name="T6" fmla="*/ 45 w 664"/>
                  <a:gd name="T7" fmla="*/ 401 h 401"/>
                  <a:gd name="T8" fmla="*/ 290 w 664"/>
                  <a:gd name="T9" fmla="*/ 401 h 401"/>
                  <a:gd name="T10" fmla="*/ 290 w 664"/>
                  <a:gd name="T11" fmla="*/ 347 h 401"/>
                  <a:gd name="T12" fmla="*/ 373 w 664"/>
                  <a:gd name="T13" fmla="*/ 347 h 401"/>
                  <a:gd name="T14" fmla="*/ 373 w 664"/>
                  <a:gd name="T15" fmla="*/ 401 h 401"/>
                  <a:gd name="T16" fmla="*/ 618 w 664"/>
                  <a:gd name="T17" fmla="*/ 401 h 401"/>
                  <a:gd name="T18" fmla="*/ 664 w 664"/>
                  <a:gd name="T19" fmla="*/ 401 h 401"/>
                  <a:gd name="T20" fmla="*/ 664 w 664"/>
                  <a:gd name="T21" fmla="*/ 303 h 401"/>
                  <a:gd name="T22" fmla="*/ 641 w 664"/>
                  <a:gd name="T23" fmla="*/ 303 h 401"/>
                  <a:gd name="T24" fmla="*/ 641 w 664"/>
                  <a:gd name="T25" fmla="*/ 257 h 401"/>
                  <a:gd name="T26" fmla="*/ 664 w 664"/>
                  <a:gd name="T27" fmla="*/ 257 h 401"/>
                  <a:gd name="T28" fmla="*/ 664 w 664"/>
                  <a:gd name="T29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64" h="401">
                    <a:moveTo>
                      <a:pt x="664" y="0"/>
                    </a:moveTo>
                    <a:lnTo>
                      <a:pt x="0" y="0"/>
                    </a:lnTo>
                    <a:lnTo>
                      <a:pt x="0" y="401"/>
                    </a:lnTo>
                    <a:lnTo>
                      <a:pt x="45" y="401"/>
                    </a:lnTo>
                    <a:lnTo>
                      <a:pt x="290" y="401"/>
                    </a:lnTo>
                    <a:lnTo>
                      <a:pt x="290" y="347"/>
                    </a:lnTo>
                    <a:lnTo>
                      <a:pt x="373" y="347"/>
                    </a:lnTo>
                    <a:lnTo>
                      <a:pt x="373" y="401"/>
                    </a:lnTo>
                    <a:lnTo>
                      <a:pt x="618" y="401"/>
                    </a:lnTo>
                    <a:lnTo>
                      <a:pt x="664" y="401"/>
                    </a:lnTo>
                    <a:lnTo>
                      <a:pt x="664" y="303"/>
                    </a:lnTo>
                    <a:lnTo>
                      <a:pt x="641" y="303"/>
                    </a:lnTo>
                    <a:lnTo>
                      <a:pt x="641" y="257"/>
                    </a:lnTo>
                    <a:lnTo>
                      <a:pt x="664" y="257"/>
                    </a:lnTo>
                    <a:lnTo>
                      <a:pt x="664" y="0"/>
                    </a:lnTo>
                    <a:close/>
                  </a:path>
                </a:pathLst>
              </a:custGeom>
              <a:solidFill>
                <a:srgbClr val="D254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332" name="îs1íḑé"/>
              <p:cNvSpPr/>
              <p:nvPr>
                <p:custDataLst>
                  <p:tags r:id="rId94"/>
                </p:custDataLst>
              </p:nvPr>
            </p:nvSpPr>
            <p:spPr bwMode="auto">
              <a:xfrm>
                <a:off x="2049" y="2486"/>
                <a:ext cx="664" cy="401"/>
              </a:xfrm>
              <a:custGeom>
                <a:avLst/>
                <a:gdLst>
                  <a:gd name="T0" fmla="*/ 664 w 664"/>
                  <a:gd name="T1" fmla="*/ 0 h 401"/>
                  <a:gd name="T2" fmla="*/ 0 w 664"/>
                  <a:gd name="T3" fmla="*/ 0 h 401"/>
                  <a:gd name="T4" fmla="*/ 0 w 664"/>
                  <a:gd name="T5" fmla="*/ 401 h 401"/>
                  <a:gd name="T6" fmla="*/ 45 w 664"/>
                  <a:gd name="T7" fmla="*/ 401 h 401"/>
                  <a:gd name="T8" fmla="*/ 290 w 664"/>
                  <a:gd name="T9" fmla="*/ 401 h 401"/>
                  <a:gd name="T10" fmla="*/ 290 w 664"/>
                  <a:gd name="T11" fmla="*/ 347 h 401"/>
                  <a:gd name="T12" fmla="*/ 373 w 664"/>
                  <a:gd name="T13" fmla="*/ 347 h 401"/>
                  <a:gd name="T14" fmla="*/ 373 w 664"/>
                  <a:gd name="T15" fmla="*/ 401 h 401"/>
                  <a:gd name="T16" fmla="*/ 618 w 664"/>
                  <a:gd name="T17" fmla="*/ 401 h 401"/>
                  <a:gd name="T18" fmla="*/ 664 w 664"/>
                  <a:gd name="T19" fmla="*/ 401 h 401"/>
                  <a:gd name="T20" fmla="*/ 664 w 664"/>
                  <a:gd name="T21" fmla="*/ 303 h 401"/>
                  <a:gd name="T22" fmla="*/ 641 w 664"/>
                  <a:gd name="T23" fmla="*/ 303 h 401"/>
                  <a:gd name="T24" fmla="*/ 641 w 664"/>
                  <a:gd name="T25" fmla="*/ 257 h 401"/>
                  <a:gd name="T26" fmla="*/ 664 w 664"/>
                  <a:gd name="T27" fmla="*/ 257 h 401"/>
                  <a:gd name="T28" fmla="*/ 664 w 664"/>
                  <a:gd name="T29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64" h="401">
                    <a:moveTo>
                      <a:pt x="664" y="0"/>
                    </a:moveTo>
                    <a:lnTo>
                      <a:pt x="0" y="0"/>
                    </a:lnTo>
                    <a:lnTo>
                      <a:pt x="0" y="401"/>
                    </a:lnTo>
                    <a:lnTo>
                      <a:pt x="45" y="401"/>
                    </a:lnTo>
                    <a:lnTo>
                      <a:pt x="290" y="401"/>
                    </a:lnTo>
                    <a:lnTo>
                      <a:pt x="290" y="347"/>
                    </a:lnTo>
                    <a:lnTo>
                      <a:pt x="373" y="347"/>
                    </a:lnTo>
                    <a:lnTo>
                      <a:pt x="373" y="401"/>
                    </a:lnTo>
                    <a:lnTo>
                      <a:pt x="618" y="401"/>
                    </a:lnTo>
                    <a:lnTo>
                      <a:pt x="664" y="401"/>
                    </a:lnTo>
                    <a:lnTo>
                      <a:pt x="664" y="303"/>
                    </a:lnTo>
                    <a:lnTo>
                      <a:pt x="641" y="303"/>
                    </a:lnTo>
                    <a:lnTo>
                      <a:pt x="641" y="257"/>
                    </a:lnTo>
                    <a:lnTo>
                      <a:pt x="664" y="257"/>
                    </a:lnTo>
                    <a:lnTo>
                      <a:pt x="66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333" name="ïṡḻíḋe"/>
              <p:cNvSpPr/>
              <p:nvPr>
                <p:custDataLst>
                  <p:tags r:id="rId95"/>
                </p:custDataLst>
              </p:nvPr>
            </p:nvSpPr>
            <p:spPr bwMode="auto">
              <a:xfrm>
                <a:off x="2339" y="2833"/>
                <a:ext cx="83" cy="153"/>
              </a:xfrm>
              <a:custGeom>
                <a:avLst/>
                <a:gdLst>
                  <a:gd name="T0" fmla="*/ 83 w 83"/>
                  <a:gd name="T1" fmla="*/ 0 h 153"/>
                  <a:gd name="T2" fmla="*/ 0 w 83"/>
                  <a:gd name="T3" fmla="*/ 0 h 153"/>
                  <a:gd name="T4" fmla="*/ 0 w 83"/>
                  <a:gd name="T5" fmla="*/ 54 h 153"/>
                  <a:gd name="T6" fmla="*/ 0 w 83"/>
                  <a:gd name="T7" fmla="*/ 153 h 153"/>
                  <a:gd name="T8" fmla="*/ 83 w 83"/>
                  <a:gd name="T9" fmla="*/ 153 h 153"/>
                  <a:gd name="T10" fmla="*/ 83 w 83"/>
                  <a:gd name="T11" fmla="*/ 54 h 153"/>
                  <a:gd name="T12" fmla="*/ 83 w 83"/>
                  <a:gd name="T13" fmla="*/ 0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3" h="153">
                    <a:moveTo>
                      <a:pt x="83" y="0"/>
                    </a:moveTo>
                    <a:lnTo>
                      <a:pt x="0" y="0"/>
                    </a:lnTo>
                    <a:lnTo>
                      <a:pt x="0" y="54"/>
                    </a:lnTo>
                    <a:lnTo>
                      <a:pt x="0" y="153"/>
                    </a:lnTo>
                    <a:lnTo>
                      <a:pt x="83" y="153"/>
                    </a:lnTo>
                    <a:lnTo>
                      <a:pt x="83" y="54"/>
                    </a:lnTo>
                    <a:lnTo>
                      <a:pt x="83" y="0"/>
                    </a:lnTo>
                    <a:close/>
                  </a:path>
                </a:pathLst>
              </a:custGeom>
              <a:solidFill>
                <a:srgbClr val="5A5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334" name="iṥľíḓê"/>
              <p:cNvSpPr/>
              <p:nvPr>
                <p:custDataLst>
                  <p:tags r:id="rId96"/>
                </p:custDataLst>
              </p:nvPr>
            </p:nvSpPr>
            <p:spPr bwMode="auto">
              <a:xfrm>
                <a:off x="2339" y="2833"/>
                <a:ext cx="83" cy="153"/>
              </a:xfrm>
              <a:custGeom>
                <a:avLst/>
                <a:gdLst>
                  <a:gd name="T0" fmla="*/ 83 w 83"/>
                  <a:gd name="T1" fmla="*/ 0 h 153"/>
                  <a:gd name="T2" fmla="*/ 0 w 83"/>
                  <a:gd name="T3" fmla="*/ 0 h 153"/>
                  <a:gd name="T4" fmla="*/ 0 w 83"/>
                  <a:gd name="T5" fmla="*/ 54 h 153"/>
                  <a:gd name="T6" fmla="*/ 0 w 83"/>
                  <a:gd name="T7" fmla="*/ 153 h 153"/>
                  <a:gd name="T8" fmla="*/ 83 w 83"/>
                  <a:gd name="T9" fmla="*/ 153 h 153"/>
                  <a:gd name="T10" fmla="*/ 83 w 83"/>
                  <a:gd name="T11" fmla="*/ 54 h 153"/>
                  <a:gd name="T12" fmla="*/ 83 w 83"/>
                  <a:gd name="T13" fmla="*/ 0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3" h="153">
                    <a:moveTo>
                      <a:pt x="83" y="0"/>
                    </a:moveTo>
                    <a:lnTo>
                      <a:pt x="0" y="0"/>
                    </a:lnTo>
                    <a:lnTo>
                      <a:pt x="0" y="54"/>
                    </a:lnTo>
                    <a:lnTo>
                      <a:pt x="0" y="153"/>
                    </a:lnTo>
                    <a:lnTo>
                      <a:pt x="83" y="153"/>
                    </a:lnTo>
                    <a:lnTo>
                      <a:pt x="83" y="54"/>
                    </a:lnTo>
                    <a:lnTo>
                      <a:pt x="8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335" name="îsḷîḋè"/>
              <p:cNvSpPr/>
              <p:nvPr>
                <p:custDataLst>
                  <p:tags r:id="rId97"/>
                </p:custDataLst>
              </p:nvPr>
            </p:nvSpPr>
            <p:spPr bwMode="auto">
              <a:xfrm>
                <a:off x="1928" y="2152"/>
                <a:ext cx="999" cy="8"/>
              </a:xfrm>
              <a:prstGeom prst="rect">
                <a:avLst/>
              </a:prstGeom>
              <a:solidFill>
                <a:srgbClr val="D254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336" name="í$ḷíḍè"/>
              <p:cNvSpPr/>
              <p:nvPr>
                <p:custDataLst>
                  <p:tags r:id="rId98"/>
                </p:custDataLst>
              </p:nvPr>
            </p:nvSpPr>
            <p:spPr bwMode="auto">
              <a:xfrm>
                <a:off x="1928" y="2152"/>
                <a:ext cx="999" cy="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337" name="îṡļiḑé"/>
              <p:cNvSpPr/>
              <p:nvPr>
                <p:custDataLst>
                  <p:tags r:id="rId99"/>
                </p:custDataLst>
              </p:nvPr>
            </p:nvSpPr>
            <p:spPr bwMode="auto">
              <a:xfrm>
                <a:off x="2628" y="3175"/>
                <a:ext cx="1481" cy="295"/>
              </a:xfrm>
              <a:prstGeom prst="rect">
                <a:avLst/>
              </a:prstGeom>
              <a:solidFill>
                <a:srgbClr val="DCDD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338" name="îŝļídé"/>
              <p:cNvSpPr/>
              <p:nvPr>
                <p:custDataLst>
                  <p:tags r:id="rId100"/>
                </p:custDataLst>
              </p:nvPr>
            </p:nvSpPr>
            <p:spPr bwMode="auto">
              <a:xfrm>
                <a:off x="2628" y="3175"/>
                <a:ext cx="1481" cy="29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339" name="íṡlîḑè"/>
              <p:cNvSpPr/>
              <p:nvPr>
                <p:custDataLst>
                  <p:tags r:id="rId101"/>
                </p:custDataLst>
              </p:nvPr>
            </p:nvSpPr>
            <p:spPr bwMode="auto">
              <a:xfrm>
                <a:off x="2638" y="3217"/>
                <a:ext cx="1448" cy="8"/>
              </a:xfrm>
              <a:prstGeom prst="rect">
                <a:avLst/>
              </a:prstGeom>
              <a:solidFill>
                <a:srgbClr val="523F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340" name="îSḻíďe"/>
              <p:cNvSpPr/>
              <p:nvPr>
                <p:custDataLst>
                  <p:tags r:id="rId102"/>
                </p:custDataLst>
              </p:nvPr>
            </p:nvSpPr>
            <p:spPr bwMode="auto">
              <a:xfrm>
                <a:off x="2638" y="3217"/>
                <a:ext cx="1448" cy="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341" name="işḻîďè"/>
              <p:cNvSpPr/>
              <p:nvPr>
                <p:custDataLst>
                  <p:tags r:id="rId103"/>
                </p:custDataLst>
              </p:nvPr>
            </p:nvSpPr>
            <p:spPr bwMode="auto">
              <a:xfrm>
                <a:off x="2628" y="3308"/>
                <a:ext cx="1450" cy="10"/>
              </a:xfrm>
              <a:prstGeom prst="rect">
                <a:avLst/>
              </a:prstGeom>
              <a:solidFill>
                <a:srgbClr val="523F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342" name="ïṥ1îḓê"/>
              <p:cNvSpPr/>
              <p:nvPr>
                <p:custDataLst>
                  <p:tags r:id="rId104"/>
                </p:custDataLst>
              </p:nvPr>
            </p:nvSpPr>
            <p:spPr bwMode="auto">
              <a:xfrm>
                <a:off x="2628" y="3308"/>
                <a:ext cx="1450" cy="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343" name="íS1ïḑe"/>
              <p:cNvSpPr/>
              <p:nvPr>
                <p:custDataLst>
                  <p:tags r:id="rId105"/>
                </p:custDataLst>
              </p:nvPr>
            </p:nvSpPr>
            <p:spPr bwMode="auto">
              <a:xfrm>
                <a:off x="2628" y="3410"/>
                <a:ext cx="1450" cy="8"/>
              </a:xfrm>
              <a:prstGeom prst="rect">
                <a:avLst/>
              </a:prstGeom>
              <a:solidFill>
                <a:srgbClr val="523F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344" name="isḻiḋê"/>
              <p:cNvSpPr/>
              <p:nvPr>
                <p:custDataLst>
                  <p:tags r:id="rId106"/>
                </p:custDataLst>
              </p:nvPr>
            </p:nvSpPr>
            <p:spPr bwMode="auto">
              <a:xfrm>
                <a:off x="2628" y="3410"/>
                <a:ext cx="1450" cy="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345" name="iṣḷíḑè"/>
              <p:cNvSpPr/>
              <p:nvPr>
                <p:custDataLst>
                  <p:tags r:id="rId107"/>
                </p:custDataLst>
              </p:nvPr>
            </p:nvSpPr>
            <p:spPr bwMode="auto">
              <a:xfrm>
                <a:off x="2574" y="3127"/>
                <a:ext cx="1504" cy="48"/>
              </a:xfrm>
              <a:prstGeom prst="rect">
                <a:avLst/>
              </a:prstGeom>
              <a:solidFill>
                <a:srgbClr val="FFC5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346" name="í$ľîdé"/>
              <p:cNvSpPr/>
              <p:nvPr>
                <p:custDataLst>
                  <p:tags r:id="rId108"/>
                </p:custDataLst>
              </p:nvPr>
            </p:nvSpPr>
            <p:spPr bwMode="auto">
              <a:xfrm>
                <a:off x="2574" y="3127"/>
                <a:ext cx="1504" cy="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347" name="ïşḷíḑé"/>
              <p:cNvSpPr/>
              <p:nvPr>
                <p:custDataLst>
                  <p:tags r:id="rId109"/>
                </p:custDataLst>
              </p:nvPr>
            </p:nvSpPr>
            <p:spPr bwMode="auto">
              <a:xfrm>
                <a:off x="2574" y="3470"/>
                <a:ext cx="1504" cy="46"/>
              </a:xfrm>
              <a:prstGeom prst="rect">
                <a:avLst/>
              </a:prstGeom>
              <a:solidFill>
                <a:srgbClr val="FFC5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348" name="îŝḷíḋé"/>
              <p:cNvSpPr/>
              <p:nvPr>
                <p:custDataLst>
                  <p:tags r:id="rId110"/>
                </p:custDataLst>
              </p:nvPr>
            </p:nvSpPr>
            <p:spPr bwMode="auto">
              <a:xfrm>
                <a:off x="2574" y="3470"/>
                <a:ext cx="1504" cy="4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349" name="íşľïḋé"/>
              <p:cNvSpPr/>
              <p:nvPr>
                <p:custDataLst>
                  <p:tags r:id="rId111"/>
                </p:custDataLst>
              </p:nvPr>
            </p:nvSpPr>
            <p:spPr bwMode="auto">
              <a:xfrm>
                <a:off x="4078" y="3127"/>
                <a:ext cx="64" cy="389"/>
              </a:xfrm>
              <a:prstGeom prst="rect">
                <a:avLst/>
              </a:prstGeom>
              <a:solidFill>
                <a:srgbClr val="FFC5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350" name="işļiḑè"/>
              <p:cNvSpPr/>
              <p:nvPr>
                <p:custDataLst>
                  <p:tags r:id="rId112"/>
                </p:custDataLst>
              </p:nvPr>
            </p:nvSpPr>
            <p:spPr bwMode="auto">
              <a:xfrm>
                <a:off x="4078" y="3127"/>
                <a:ext cx="64" cy="38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351" name="îṣ1îḋé"/>
              <p:cNvSpPr/>
              <p:nvPr>
                <p:custDataLst>
                  <p:tags r:id="rId113"/>
                </p:custDataLst>
              </p:nvPr>
            </p:nvSpPr>
            <p:spPr bwMode="auto">
              <a:xfrm>
                <a:off x="3349" y="3175"/>
                <a:ext cx="729" cy="295"/>
              </a:xfrm>
              <a:custGeom>
                <a:avLst/>
                <a:gdLst>
                  <a:gd name="T0" fmla="*/ 729 w 729"/>
                  <a:gd name="T1" fmla="*/ 50 h 295"/>
                  <a:gd name="T2" fmla="*/ 0 w 729"/>
                  <a:gd name="T3" fmla="*/ 50 h 295"/>
                  <a:gd name="T4" fmla="*/ 0 w 729"/>
                  <a:gd name="T5" fmla="*/ 133 h 295"/>
                  <a:gd name="T6" fmla="*/ 729 w 729"/>
                  <a:gd name="T7" fmla="*/ 133 h 295"/>
                  <a:gd name="T8" fmla="*/ 729 w 729"/>
                  <a:gd name="T9" fmla="*/ 143 h 295"/>
                  <a:gd name="T10" fmla="*/ 0 w 729"/>
                  <a:gd name="T11" fmla="*/ 143 h 295"/>
                  <a:gd name="T12" fmla="*/ 0 w 729"/>
                  <a:gd name="T13" fmla="*/ 235 h 295"/>
                  <a:gd name="T14" fmla="*/ 729 w 729"/>
                  <a:gd name="T15" fmla="*/ 235 h 295"/>
                  <a:gd name="T16" fmla="*/ 729 w 729"/>
                  <a:gd name="T17" fmla="*/ 243 h 295"/>
                  <a:gd name="T18" fmla="*/ 0 w 729"/>
                  <a:gd name="T19" fmla="*/ 243 h 295"/>
                  <a:gd name="T20" fmla="*/ 0 w 729"/>
                  <a:gd name="T21" fmla="*/ 295 h 295"/>
                  <a:gd name="T22" fmla="*/ 729 w 729"/>
                  <a:gd name="T23" fmla="*/ 295 h 295"/>
                  <a:gd name="T24" fmla="*/ 729 w 729"/>
                  <a:gd name="T25" fmla="*/ 50 h 295"/>
                  <a:gd name="T26" fmla="*/ 729 w 729"/>
                  <a:gd name="T27" fmla="*/ 0 h 295"/>
                  <a:gd name="T28" fmla="*/ 0 w 729"/>
                  <a:gd name="T29" fmla="*/ 0 h 295"/>
                  <a:gd name="T30" fmla="*/ 0 w 729"/>
                  <a:gd name="T31" fmla="*/ 42 h 295"/>
                  <a:gd name="T32" fmla="*/ 729 w 729"/>
                  <a:gd name="T33" fmla="*/ 42 h 295"/>
                  <a:gd name="T34" fmla="*/ 729 w 729"/>
                  <a:gd name="T35" fmla="*/ 0 h 2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29" h="295">
                    <a:moveTo>
                      <a:pt x="729" y="50"/>
                    </a:moveTo>
                    <a:lnTo>
                      <a:pt x="0" y="50"/>
                    </a:lnTo>
                    <a:lnTo>
                      <a:pt x="0" y="133"/>
                    </a:lnTo>
                    <a:lnTo>
                      <a:pt x="729" y="133"/>
                    </a:lnTo>
                    <a:lnTo>
                      <a:pt x="729" y="143"/>
                    </a:lnTo>
                    <a:lnTo>
                      <a:pt x="0" y="143"/>
                    </a:lnTo>
                    <a:lnTo>
                      <a:pt x="0" y="235"/>
                    </a:lnTo>
                    <a:lnTo>
                      <a:pt x="729" y="235"/>
                    </a:lnTo>
                    <a:lnTo>
                      <a:pt x="729" y="243"/>
                    </a:lnTo>
                    <a:lnTo>
                      <a:pt x="0" y="243"/>
                    </a:lnTo>
                    <a:lnTo>
                      <a:pt x="0" y="295"/>
                    </a:lnTo>
                    <a:lnTo>
                      <a:pt x="729" y="295"/>
                    </a:lnTo>
                    <a:lnTo>
                      <a:pt x="729" y="50"/>
                    </a:lnTo>
                    <a:close/>
                    <a:moveTo>
                      <a:pt x="729" y="0"/>
                    </a:moveTo>
                    <a:lnTo>
                      <a:pt x="0" y="0"/>
                    </a:lnTo>
                    <a:lnTo>
                      <a:pt x="0" y="42"/>
                    </a:lnTo>
                    <a:lnTo>
                      <a:pt x="729" y="42"/>
                    </a:lnTo>
                    <a:lnTo>
                      <a:pt x="729" y="0"/>
                    </a:lnTo>
                    <a:close/>
                  </a:path>
                </a:pathLst>
              </a:custGeom>
              <a:solidFill>
                <a:srgbClr val="C0C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352" name="íšḻíďé"/>
              <p:cNvSpPr/>
              <p:nvPr>
                <p:custDataLst>
                  <p:tags r:id="rId114"/>
                </p:custDataLst>
              </p:nvPr>
            </p:nvSpPr>
            <p:spPr bwMode="auto">
              <a:xfrm>
                <a:off x="3349" y="3175"/>
                <a:ext cx="729" cy="295"/>
              </a:xfrm>
              <a:custGeom>
                <a:avLst/>
                <a:gdLst>
                  <a:gd name="T0" fmla="*/ 729 w 729"/>
                  <a:gd name="T1" fmla="*/ 50 h 295"/>
                  <a:gd name="T2" fmla="*/ 0 w 729"/>
                  <a:gd name="T3" fmla="*/ 50 h 295"/>
                  <a:gd name="T4" fmla="*/ 0 w 729"/>
                  <a:gd name="T5" fmla="*/ 133 h 295"/>
                  <a:gd name="T6" fmla="*/ 729 w 729"/>
                  <a:gd name="T7" fmla="*/ 133 h 295"/>
                  <a:gd name="T8" fmla="*/ 729 w 729"/>
                  <a:gd name="T9" fmla="*/ 143 h 295"/>
                  <a:gd name="T10" fmla="*/ 0 w 729"/>
                  <a:gd name="T11" fmla="*/ 143 h 295"/>
                  <a:gd name="T12" fmla="*/ 0 w 729"/>
                  <a:gd name="T13" fmla="*/ 235 h 295"/>
                  <a:gd name="T14" fmla="*/ 729 w 729"/>
                  <a:gd name="T15" fmla="*/ 235 h 295"/>
                  <a:gd name="T16" fmla="*/ 729 w 729"/>
                  <a:gd name="T17" fmla="*/ 243 h 295"/>
                  <a:gd name="T18" fmla="*/ 0 w 729"/>
                  <a:gd name="T19" fmla="*/ 243 h 295"/>
                  <a:gd name="T20" fmla="*/ 0 w 729"/>
                  <a:gd name="T21" fmla="*/ 295 h 295"/>
                  <a:gd name="T22" fmla="*/ 729 w 729"/>
                  <a:gd name="T23" fmla="*/ 295 h 295"/>
                  <a:gd name="T24" fmla="*/ 729 w 729"/>
                  <a:gd name="T25" fmla="*/ 50 h 295"/>
                  <a:gd name="T26" fmla="*/ 729 w 729"/>
                  <a:gd name="T27" fmla="*/ 0 h 295"/>
                  <a:gd name="T28" fmla="*/ 0 w 729"/>
                  <a:gd name="T29" fmla="*/ 0 h 295"/>
                  <a:gd name="T30" fmla="*/ 0 w 729"/>
                  <a:gd name="T31" fmla="*/ 42 h 295"/>
                  <a:gd name="T32" fmla="*/ 729 w 729"/>
                  <a:gd name="T33" fmla="*/ 42 h 295"/>
                  <a:gd name="T34" fmla="*/ 729 w 729"/>
                  <a:gd name="T35" fmla="*/ 0 h 2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29" h="295">
                    <a:moveTo>
                      <a:pt x="729" y="50"/>
                    </a:moveTo>
                    <a:lnTo>
                      <a:pt x="0" y="50"/>
                    </a:lnTo>
                    <a:lnTo>
                      <a:pt x="0" y="133"/>
                    </a:lnTo>
                    <a:lnTo>
                      <a:pt x="729" y="133"/>
                    </a:lnTo>
                    <a:lnTo>
                      <a:pt x="729" y="143"/>
                    </a:lnTo>
                    <a:lnTo>
                      <a:pt x="0" y="143"/>
                    </a:lnTo>
                    <a:lnTo>
                      <a:pt x="0" y="235"/>
                    </a:lnTo>
                    <a:lnTo>
                      <a:pt x="729" y="235"/>
                    </a:lnTo>
                    <a:lnTo>
                      <a:pt x="729" y="243"/>
                    </a:lnTo>
                    <a:lnTo>
                      <a:pt x="0" y="243"/>
                    </a:lnTo>
                    <a:lnTo>
                      <a:pt x="0" y="295"/>
                    </a:lnTo>
                    <a:lnTo>
                      <a:pt x="729" y="295"/>
                    </a:lnTo>
                    <a:lnTo>
                      <a:pt x="729" y="50"/>
                    </a:lnTo>
                    <a:moveTo>
                      <a:pt x="729" y="0"/>
                    </a:moveTo>
                    <a:lnTo>
                      <a:pt x="0" y="0"/>
                    </a:lnTo>
                    <a:lnTo>
                      <a:pt x="0" y="42"/>
                    </a:lnTo>
                    <a:lnTo>
                      <a:pt x="729" y="42"/>
                    </a:lnTo>
                    <a:lnTo>
                      <a:pt x="72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353" name="íşļíḑé"/>
              <p:cNvSpPr/>
              <p:nvPr>
                <p:custDataLst>
                  <p:tags r:id="rId115"/>
                </p:custDataLst>
              </p:nvPr>
            </p:nvSpPr>
            <p:spPr bwMode="auto">
              <a:xfrm>
                <a:off x="3349" y="3217"/>
                <a:ext cx="729" cy="8"/>
              </a:xfrm>
              <a:prstGeom prst="rect">
                <a:avLst/>
              </a:prstGeom>
              <a:solidFill>
                <a:srgbClr val="4837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354" name="iṧľiḓé"/>
              <p:cNvSpPr/>
              <p:nvPr>
                <p:custDataLst>
                  <p:tags r:id="rId116"/>
                </p:custDataLst>
              </p:nvPr>
            </p:nvSpPr>
            <p:spPr bwMode="auto">
              <a:xfrm>
                <a:off x="3349" y="3217"/>
                <a:ext cx="729" cy="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355" name="ïŝḻîḑe"/>
              <p:cNvSpPr/>
              <p:nvPr>
                <p:custDataLst>
                  <p:tags r:id="rId117"/>
                </p:custDataLst>
              </p:nvPr>
            </p:nvSpPr>
            <p:spPr bwMode="auto">
              <a:xfrm>
                <a:off x="3349" y="3308"/>
                <a:ext cx="729" cy="10"/>
              </a:xfrm>
              <a:prstGeom prst="rect">
                <a:avLst/>
              </a:prstGeom>
              <a:solidFill>
                <a:srgbClr val="4837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356" name="ïṧľíḑê"/>
              <p:cNvSpPr/>
              <p:nvPr>
                <p:custDataLst>
                  <p:tags r:id="rId118"/>
                </p:custDataLst>
              </p:nvPr>
            </p:nvSpPr>
            <p:spPr bwMode="auto">
              <a:xfrm>
                <a:off x="3349" y="3308"/>
                <a:ext cx="729" cy="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357" name="îšľiďè"/>
              <p:cNvSpPr/>
              <p:nvPr>
                <p:custDataLst>
                  <p:tags r:id="rId119"/>
                </p:custDataLst>
              </p:nvPr>
            </p:nvSpPr>
            <p:spPr bwMode="auto">
              <a:xfrm>
                <a:off x="3349" y="3410"/>
                <a:ext cx="729" cy="8"/>
              </a:xfrm>
              <a:prstGeom prst="rect">
                <a:avLst/>
              </a:prstGeom>
              <a:solidFill>
                <a:srgbClr val="4837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358" name="îSḻïḍè"/>
              <p:cNvSpPr/>
              <p:nvPr>
                <p:custDataLst>
                  <p:tags r:id="rId120"/>
                </p:custDataLst>
              </p:nvPr>
            </p:nvSpPr>
            <p:spPr bwMode="auto">
              <a:xfrm>
                <a:off x="3349" y="3410"/>
                <a:ext cx="729" cy="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359" name="iṣľiďé"/>
              <p:cNvSpPr/>
              <p:nvPr>
                <p:custDataLst>
                  <p:tags r:id="rId121"/>
                </p:custDataLst>
              </p:nvPr>
            </p:nvSpPr>
            <p:spPr bwMode="auto">
              <a:xfrm>
                <a:off x="3349" y="3129"/>
                <a:ext cx="729" cy="46"/>
              </a:xfrm>
              <a:prstGeom prst="rect">
                <a:avLst/>
              </a:prstGeom>
              <a:solidFill>
                <a:srgbClr val="DFAD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360" name="iṥḷíďé"/>
              <p:cNvSpPr/>
              <p:nvPr>
                <p:custDataLst>
                  <p:tags r:id="rId122"/>
                </p:custDataLst>
              </p:nvPr>
            </p:nvSpPr>
            <p:spPr bwMode="auto">
              <a:xfrm>
                <a:off x="3349" y="3129"/>
                <a:ext cx="729" cy="4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361" name="îṣlïḍe"/>
              <p:cNvSpPr/>
              <p:nvPr>
                <p:custDataLst>
                  <p:tags r:id="rId123"/>
                </p:custDataLst>
              </p:nvPr>
            </p:nvSpPr>
            <p:spPr bwMode="auto">
              <a:xfrm>
                <a:off x="3349" y="3470"/>
                <a:ext cx="729" cy="46"/>
              </a:xfrm>
              <a:prstGeom prst="rect">
                <a:avLst/>
              </a:prstGeom>
              <a:solidFill>
                <a:srgbClr val="DFAD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362" name="iSlîḓé"/>
              <p:cNvSpPr/>
              <p:nvPr>
                <p:custDataLst>
                  <p:tags r:id="rId124"/>
                </p:custDataLst>
              </p:nvPr>
            </p:nvSpPr>
            <p:spPr bwMode="auto">
              <a:xfrm>
                <a:off x="3349" y="3470"/>
                <a:ext cx="729" cy="4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363" name="iSḻïḑé"/>
              <p:cNvSpPr/>
              <p:nvPr>
                <p:custDataLst>
                  <p:tags r:id="rId125"/>
                </p:custDataLst>
              </p:nvPr>
            </p:nvSpPr>
            <p:spPr bwMode="auto">
              <a:xfrm>
                <a:off x="4078" y="3129"/>
                <a:ext cx="64" cy="387"/>
              </a:xfrm>
              <a:custGeom>
                <a:avLst/>
                <a:gdLst>
                  <a:gd name="T0" fmla="*/ 64 w 64"/>
                  <a:gd name="T1" fmla="*/ 0 h 387"/>
                  <a:gd name="T2" fmla="*/ 0 w 64"/>
                  <a:gd name="T3" fmla="*/ 0 h 387"/>
                  <a:gd name="T4" fmla="*/ 0 w 64"/>
                  <a:gd name="T5" fmla="*/ 46 h 387"/>
                  <a:gd name="T6" fmla="*/ 0 w 64"/>
                  <a:gd name="T7" fmla="*/ 88 h 387"/>
                  <a:gd name="T8" fmla="*/ 0 w 64"/>
                  <a:gd name="T9" fmla="*/ 96 h 387"/>
                  <a:gd name="T10" fmla="*/ 0 w 64"/>
                  <a:gd name="T11" fmla="*/ 341 h 387"/>
                  <a:gd name="T12" fmla="*/ 0 w 64"/>
                  <a:gd name="T13" fmla="*/ 387 h 387"/>
                  <a:gd name="T14" fmla="*/ 64 w 64"/>
                  <a:gd name="T15" fmla="*/ 387 h 387"/>
                  <a:gd name="T16" fmla="*/ 64 w 64"/>
                  <a:gd name="T17" fmla="*/ 0 h 3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4" h="387">
                    <a:moveTo>
                      <a:pt x="64" y="0"/>
                    </a:moveTo>
                    <a:lnTo>
                      <a:pt x="0" y="0"/>
                    </a:lnTo>
                    <a:lnTo>
                      <a:pt x="0" y="46"/>
                    </a:lnTo>
                    <a:lnTo>
                      <a:pt x="0" y="88"/>
                    </a:lnTo>
                    <a:lnTo>
                      <a:pt x="0" y="96"/>
                    </a:lnTo>
                    <a:lnTo>
                      <a:pt x="0" y="341"/>
                    </a:lnTo>
                    <a:lnTo>
                      <a:pt x="0" y="387"/>
                    </a:lnTo>
                    <a:lnTo>
                      <a:pt x="64" y="387"/>
                    </a:lnTo>
                    <a:lnTo>
                      <a:pt x="64" y="0"/>
                    </a:lnTo>
                    <a:close/>
                  </a:path>
                </a:pathLst>
              </a:custGeom>
              <a:solidFill>
                <a:srgbClr val="DFAD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364" name="îşlîḑê"/>
              <p:cNvSpPr/>
              <p:nvPr>
                <p:custDataLst>
                  <p:tags r:id="rId126"/>
                </p:custDataLst>
              </p:nvPr>
            </p:nvSpPr>
            <p:spPr bwMode="auto">
              <a:xfrm>
                <a:off x="4078" y="3129"/>
                <a:ext cx="64" cy="387"/>
              </a:xfrm>
              <a:custGeom>
                <a:avLst/>
                <a:gdLst>
                  <a:gd name="T0" fmla="*/ 64 w 64"/>
                  <a:gd name="T1" fmla="*/ 0 h 387"/>
                  <a:gd name="T2" fmla="*/ 0 w 64"/>
                  <a:gd name="T3" fmla="*/ 0 h 387"/>
                  <a:gd name="T4" fmla="*/ 0 w 64"/>
                  <a:gd name="T5" fmla="*/ 46 h 387"/>
                  <a:gd name="T6" fmla="*/ 0 w 64"/>
                  <a:gd name="T7" fmla="*/ 88 h 387"/>
                  <a:gd name="T8" fmla="*/ 0 w 64"/>
                  <a:gd name="T9" fmla="*/ 96 h 387"/>
                  <a:gd name="T10" fmla="*/ 0 w 64"/>
                  <a:gd name="T11" fmla="*/ 341 h 387"/>
                  <a:gd name="T12" fmla="*/ 0 w 64"/>
                  <a:gd name="T13" fmla="*/ 387 h 387"/>
                  <a:gd name="T14" fmla="*/ 64 w 64"/>
                  <a:gd name="T15" fmla="*/ 387 h 387"/>
                  <a:gd name="T16" fmla="*/ 64 w 64"/>
                  <a:gd name="T17" fmla="*/ 0 h 3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4" h="387">
                    <a:moveTo>
                      <a:pt x="64" y="0"/>
                    </a:moveTo>
                    <a:lnTo>
                      <a:pt x="0" y="0"/>
                    </a:lnTo>
                    <a:lnTo>
                      <a:pt x="0" y="46"/>
                    </a:lnTo>
                    <a:lnTo>
                      <a:pt x="0" y="88"/>
                    </a:lnTo>
                    <a:lnTo>
                      <a:pt x="0" y="96"/>
                    </a:lnTo>
                    <a:lnTo>
                      <a:pt x="0" y="341"/>
                    </a:lnTo>
                    <a:lnTo>
                      <a:pt x="0" y="387"/>
                    </a:lnTo>
                    <a:lnTo>
                      <a:pt x="64" y="387"/>
                    </a:lnTo>
                    <a:lnTo>
                      <a:pt x="6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365" name="îšḻîḋe"/>
              <p:cNvSpPr/>
              <p:nvPr>
                <p:custDataLst>
                  <p:tags r:id="rId127"/>
                </p:custDataLst>
              </p:nvPr>
            </p:nvSpPr>
            <p:spPr bwMode="auto">
              <a:xfrm>
                <a:off x="2746" y="2789"/>
                <a:ext cx="1481" cy="295"/>
              </a:xfrm>
              <a:prstGeom prst="rect">
                <a:avLst/>
              </a:prstGeom>
              <a:solidFill>
                <a:srgbClr val="DCDD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366" name="i$ḻïḑè"/>
              <p:cNvSpPr/>
              <p:nvPr>
                <p:custDataLst>
                  <p:tags r:id="rId128"/>
                </p:custDataLst>
              </p:nvPr>
            </p:nvSpPr>
            <p:spPr bwMode="auto">
              <a:xfrm>
                <a:off x="2746" y="2789"/>
                <a:ext cx="1481" cy="29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367" name="iṧļïḑè"/>
              <p:cNvSpPr/>
              <p:nvPr>
                <p:custDataLst>
                  <p:tags r:id="rId129"/>
                </p:custDataLst>
              </p:nvPr>
            </p:nvSpPr>
            <p:spPr bwMode="auto">
              <a:xfrm>
                <a:off x="2757" y="2831"/>
                <a:ext cx="1447" cy="8"/>
              </a:xfrm>
              <a:prstGeom prst="rect">
                <a:avLst/>
              </a:prstGeom>
              <a:solidFill>
                <a:srgbClr val="523F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368" name="ïṥḷîdê"/>
              <p:cNvSpPr/>
              <p:nvPr>
                <p:custDataLst>
                  <p:tags r:id="rId130"/>
                </p:custDataLst>
              </p:nvPr>
            </p:nvSpPr>
            <p:spPr bwMode="auto">
              <a:xfrm>
                <a:off x="2757" y="2831"/>
                <a:ext cx="1447" cy="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369" name="ïsḻiḓê"/>
              <p:cNvSpPr/>
              <p:nvPr>
                <p:custDataLst>
                  <p:tags r:id="rId131"/>
                </p:custDataLst>
              </p:nvPr>
            </p:nvSpPr>
            <p:spPr bwMode="auto">
              <a:xfrm>
                <a:off x="2746" y="2922"/>
                <a:ext cx="1448" cy="10"/>
              </a:xfrm>
              <a:prstGeom prst="rect">
                <a:avLst/>
              </a:prstGeom>
              <a:solidFill>
                <a:srgbClr val="523F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370" name="íş1ídé"/>
              <p:cNvSpPr/>
              <p:nvPr>
                <p:custDataLst>
                  <p:tags r:id="rId132"/>
                </p:custDataLst>
              </p:nvPr>
            </p:nvSpPr>
            <p:spPr bwMode="auto">
              <a:xfrm>
                <a:off x="2746" y="2922"/>
                <a:ext cx="1448" cy="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371" name="íṥḷiḍé"/>
              <p:cNvSpPr/>
              <p:nvPr>
                <p:custDataLst>
                  <p:tags r:id="rId133"/>
                </p:custDataLst>
              </p:nvPr>
            </p:nvSpPr>
            <p:spPr bwMode="auto">
              <a:xfrm>
                <a:off x="2746" y="3024"/>
                <a:ext cx="1448" cy="10"/>
              </a:xfrm>
              <a:prstGeom prst="rect">
                <a:avLst/>
              </a:prstGeom>
              <a:solidFill>
                <a:srgbClr val="523F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372" name="ï$ľîďé"/>
              <p:cNvSpPr/>
              <p:nvPr>
                <p:custDataLst>
                  <p:tags r:id="rId134"/>
                </p:custDataLst>
              </p:nvPr>
            </p:nvSpPr>
            <p:spPr bwMode="auto">
              <a:xfrm>
                <a:off x="2746" y="3024"/>
                <a:ext cx="1448" cy="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373" name="išlïḓe"/>
              <p:cNvSpPr/>
              <p:nvPr>
                <p:custDataLst>
                  <p:tags r:id="rId135"/>
                </p:custDataLst>
              </p:nvPr>
            </p:nvSpPr>
            <p:spPr bwMode="auto">
              <a:xfrm>
                <a:off x="2690" y="2743"/>
                <a:ext cx="1504" cy="46"/>
              </a:xfrm>
              <a:prstGeom prst="rect">
                <a:avLst/>
              </a:prstGeom>
              <a:solidFill>
                <a:srgbClr val="3EA1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374" name="iSḻiḓe"/>
              <p:cNvSpPr/>
              <p:nvPr>
                <p:custDataLst>
                  <p:tags r:id="rId136"/>
                </p:custDataLst>
              </p:nvPr>
            </p:nvSpPr>
            <p:spPr bwMode="auto">
              <a:xfrm>
                <a:off x="2690" y="2743"/>
                <a:ext cx="1504" cy="4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375" name="isľïḑé"/>
              <p:cNvSpPr/>
              <p:nvPr>
                <p:custDataLst>
                  <p:tags r:id="rId137"/>
                </p:custDataLst>
              </p:nvPr>
            </p:nvSpPr>
            <p:spPr bwMode="auto">
              <a:xfrm>
                <a:off x="2690" y="3084"/>
                <a:ext cx="1504" cy="45"/>
              </a:xfrm>
              <a:prstGeom prst="rect">
                <a:avLst/>
              </a:prstGeom>
              <a:solidFill>
                <a:srgbClr val="3EA1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376" name="iŝḷiḑe"/>
              <p:cNvSpPr/>
              <p:nvPr>
                <p:custDataLst>
                  <p:tags r:id="rId138"/>
                </p:custDataLst>
              </p:nvPr>
            </p:nvSpPr>
            <p:spPr bwMode="auto">
              <a:xfrm>
                <a:off x="2690" y="3084"/>
                <a:ext cx="1504" cy="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377" name="îṧ1iďê"/>
              <p:cNvSpPr/>
              <p:nvPr>
                <p:custDataLst>
                  <p:tags r:id="rId139"/>
                </p:custDataLst>
              </p:nvPr>
            </p:nvSpPr>
            <p:spPr bwMode="auto">
              <a:xfrm>
                <a:off x="4194" y="2743"/>
                <a:ext cx="67" cy="386"/>
              </a:xfrm>
              <a:prstGeom prst="rect">
                <a:avLst/>
              </a:prstGeom>
              <a:solidFill>
                <a:srgbClr val="3EA1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378" name="í$líďê"/>
              <p:cNvSpPr/>
              <p:nvPr>
                <p:custDataLst>
                  <p:tags r:id="rId140"/>
                </p:custDataLst>
              </p:nvPr>
            </p:nvSpPr>
            <p:spPr bwMode="auto">
              <a:xfrm>
                <a:off x="4194" y="2743"/>
                <a:ext cx="67" cy="3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379" name="îṥliḍê"/>
              <p:cNvSpPr/>
              <p:nvPr>
                <p:custDataLst>
                  <p:tags r:id="rId141"/>
                </p:custDataLst>
              </p:nvPr>
            </p:nvSpPr>
            <p:spPr bwMode="auto">
              <a:xfrm>
                <a:off x="3467" y="2789"/>
                <a:ext cx="727" cy="295"/>
              </a:xfrm>
              <a:custGeom>
                <a:avLst/>
                <a:gdLst>
                  <a:gd name="T0" fmla="*/ 727 w 727"/>
                  <a:gd name="T1" fmla="*/ 50 h 295"/>
                  <a:gd name="T2" fmla="*/ 0 w 727"/>
                  <a:gd name="T3" fmla="*/ 50 h 295"/>
                  <a:gd name="T4" fmla="*/ 0 w 727"/>
                  <a:gd name="T5" fmla="*/ 133 h 295"/>
                  <a:gd name="T6" fmla="*/ 727 w 727"/>
                  <a:gd name="T7" fmla="*/ 133 h 295"/>
                  <a:gd name="T8" fmla="*/ 727 w 727"/>
                  <a:gd name="T9" fmla="*/ 143 h 295"/>
                  <a:gd name="T10" fmla="*/ 0 w 727"/>
                  <a:gd name="T11" fmla="*/ 143 h 295"/>
                  <a:gd name="T12" fmla="*/ 0 w 727"/>
                  <a:gd name="T13" fmla="*/ 235 h 295"/>
                  <a:gd name="T14" fmla="*/ 727 w 727"/>
                  <a:gd name="T15" fmla="*/ 235 h 295"/>
                  <a:gd name="T16" fmla="*/ 727 w 727"/>
                  <a:gd name="T17" fmla="*/ 245 h 295"/>
                  <a:gd name="T18" fmla="*/ 0 w 727"/>
                  <a:gd name="T19" fmla="*/ 245 h 295"/>
                  <a:gd name="T20" fmla="*/ 0 w 727"/>
                  <a:gd name="T21" fmla="*/ 295 h 295"/>
                  <a:gd name="T22" fmla="*/ 727 w 727"/>
                  <a:gd name="T23" fmla="*/ 295 h 295"/>
                  <a:gd name="T24" fmla="*/ 727 w 727"/>
                  <a:gd name="T25" fmla="*/ 50 h 295"/>
                  <a:gd name="T26" fmla="*/ 727 w 727"/>
                  <a:gd name="T27" fmla="*/ 0 h 295"/>
                  <a:gd name="T28" fmla="*/ 0 w 727"/>
                  <a:gd name="T29" fmla="*/ 0 h 295"/>
                  <a:gd name="T30" fmla="*/ 0 w 727"/>
                  <a:gd name="T31" fmla="*/ 42 h 295"/>
                  <a:gd name="T32" fmla="*/ 727 w 727"/>
                  <a:gd name="T33" fmla="*/ 42 h 295"/>
                  <a:gd name="T34" fmla="*/ 727 w 727"/>
                  <a:gd name="T35" fmla="*/ 0 h 2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27" h="295">
                    <a:moveTo>
                      <a:pt x="727" y="50"/>
                    </a:moveTo>
                    <a:lnTo>
                      <a:pt x="0" y="50"/>
                    </a:lnTo>
                    <a:lnTo>
                      <a:pt x="0" y="133"/>
                    </a:lnTo>
                    <a:lnTo>
                      <a:pt x="727" y="133"/>
                    </a:lnTo>
                    <a:lnTo>
                      <a:pt x="727" y="143"/>
                    </a:lnTo>
                    <a:lnTo>
                      <a:pt x="0" y="143"/>
                    </a:lnTo>
                    <a:lnTo>
                      <a:pt x="0" y="235"/>
                    </a:lnTo>
                    <a:lnTo>
                      <a:pt x="727" y="235"/>
                    </a:lnTo>
                    <a:lnTo>
                      <a:pt x="727" y="245"/>
                    </a:lnTo>
                    <a:lnTo>
                      <a:pt x="0" y="245"/>
                    </a:lnTo>
                    <a:lnTo>
                      <a:pt x="0" y="295"/>
                    </a:lnTo>
                    <a:lnTo>
                      <a:pt x="727" y="295"/>
                    </a:lnTo>
                    <a:lnTo>
                      <a:pt x="727" y="50"/>
                    </a:lnTo>
                    <a:close/>
                    <a:moveTo>
                      <a:pt x="727" y="0"/>
                    </a:moveTo>
                    <a:lnTo>
                      <a:pt x="0" y="0"/>
                    </a:lnTo>
                    <a:lnTo>
                      <a:pt x="0" y="42"/>
                    </a:lnTo>
                    <a:lnTo>
                      <a:pt x="727" y="42"/>
                    </a:lnTo>
                    <a:lnTo>
                      <a:pt x="727" y="0"/>
                    </a:lnTo>
                    <a:close/>
                  </a:path>
                </a:pathLst>
              </a:custGeom>
              <a:solidFill>
                <a:srgbClr val="C0C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380" name="îśḷídè"/>
              <p:cNvSpPr/>
              <p:nvPr>
                <p:custDataLst>
                  <p:tags r:id="rId142"/>
                </p:custDataLst>
              </p:nvPr>
            </p:nvSpPr>
            <p:spPr bwMode="auto">
              <a:xfrm>
                <a:off x="3467" y="2789"/>
                <a:ext cx="727" cy="295"/>
              </a:xfrm>
              <a:custGeom>
                <a:avLst/>
                <a:gdLst>
                  <a:gd name="T0" fmla="*/ 727 w 727"/>
                  <a:gd name="T1" fmla="*/ 50 h 295"/>
                  <a:gd name="T2" fmla="*/ 0 w 727"/>
                  <a:gd name="T3" fmla="*/ 50 h 295"/>
                  <a:gd name="T4" fmla="*/ 0 w 727"/>
                  <a:gd name="T5" fmla="*/ 133 h 295"/>
                  <a:gd name="T6" fmla="*/ 727 w 727"/>
                  <a:gd name="T7" fmla="*/ 133 h 295"/>
                  <a:gd name="T8" fmla="*/ 727 w 727"/>
                  <a:gd name="T9" fmla="*/ 143 h 295"/>
                  <a:gd name="T10" fmla="*/ 0 w 727"/>
                  <a:gd name="T11" fmla="*/ 143 h 295"/>
                  <a:gd name="T12" fmla="*/ 0 w 727"/>
                  <a:gd name="T13" fmla="*/ 235 h 295"/>
                  <a:gd name="T14" fmla="*/ 727 w 727"/>
                  <a:gd name="T15" fmla="*/ 235 h 295"/>
                  <a:gd name="T16" fmla="*/ 727 w 727"/>
                  <a:gd name="T17" fmla="*/ 245 h 295"/>
                  <a:gd name="T18" fmla="*/ 0 w 727"/>
                  <a:gd name="T19" fmla="*/ 245 h 295"/>
                  <a:gd name="T20" fmla="*/ 0 w 727"/>
                  <a:gd name="T21" fmla="*/ 295 h 295"/>
                  <a:gd name="T22" fmla="*/ 727 w 727"/>
                  <a:gd name="T23" fmla="*/ 295 h 295"/>
                  <a:gd name="T24" fmla="*/ 727 w 727"/>
                  <a:gd name="T25" fmla="*/ 50 h 295"/>
                  <a:gd name="T26" fmla="*/ 727 w 727"/>
                  <a:gd name="T27" fmla="*/ 0 h 295"/>
                  <a:gd name="T28" fmla="*/ 0 w 727"/>
                  <a:gd name="T29" fmla="*/ 0 h 295"/>
                  <a:gd name="T30" fmla="*/ 0 w 727"/>
                  <a:gd name="T31" fmla="*/ 42 h 295"/>
                  <a:gd name="T32" fmla="*/ 727 w 727"/>
                  <a:gd name="T33" fmla="*/ 42 h 295"/>
                  <a:gd name="T34" fmla="*/ 727 w 727"/>
                  <a:gd name="T35" fmla="*/ 0 h 2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27" h="295">
                    <a:moveTo>
                      <a:pt x="727" y="50"/>
                    </a:moveTo>
                    <a:lnTo>
                      <a:pt x="0" y="50"/>
                    </a:lnTo>
                    <a:lnTo>
                      <a:pt x="0" y="133"/>
                    </a:lnTo>
                    <a:lnTo>
                      <a:pt x="727" y="133"/>
                    </a:lnTo>
                    <a:lnTo>
                      <a:pt x="727" y="143"/>
                    </a:lnTo>
                    <a:lnTo>
                      <a:pt x="0" y="143"/>
                    </a:lnTo>
                    <a:lnTo>
                      <a:pt x="0" y="235"/>
                    </a:lnTo>
                    <a:lnTo>
                      <a:pt x="727" y="235"/>
                    </a:lnTo>
                    <a:lnTo>
                      <a:pt x="727" y="245"/>
                    </a:lnTo>
                    <a:lnTo>
                      <a:pt x="0" y="245"/>
                    </a:lnTo>
                    <a:lnTo>
                      <a:pt x="0" y="295"/>
                    </a:lnTo>
                    <a:lnTo>
                      <a:pt x="727" y="295"/>
                    </a:lnTo>
                    <a:lnTo>
                      <a:pt x="727" y="50"/>
                    </a:lnTo>
                    <a:moveTo>
                      <a:pt x="727" y="0"/>
                    </a:moveTo>
                    <a:lnTo>
                      <a:pt x="0" y="0"/>
                    </a:lnTo>
                    <a:lnTo>
                      <a:pt x="0" y="42"/>
                    </a:lnTo>
                    <a:lnTo>
                      <a:pt x="727" y="42"/>
                    </a:lnTo>
                    <a:lnTo>
                      <a:pt x="72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381" name="išḷïḍe"/>
              <p:cNvSpPr/>
              <p:nvPr>
                <p:custDataLst>
                  <p:tags r:id="rId143"/>
                </p:custDataLst>
              </p:nvPr>
            </p:nvSpPr>
            <p:spPr bwMode="auto">
              <a:xfrm>
                <a:off x="3467" y="2831"/>
                <a:ext cx="727" cy="8"/>
              </a:xfrm>
              <a:prstGeom prst="rect">
                <a:avLst/>
              </a:prstGeom>
              <a:solidFill>
                <a:srgbClr val="4837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382" name="ïşľídê"/>
              <p:cNvSpPr/>
              <p:nvPr>
                <p:custDataLst>
                  <p:tags r:id="rId144"/>
                </p:custDataLst>
              </p:nvPr>
            </p:nvSpPr>
            <p:spPr bwMode="auto">
              <a:xfrm>
                <a:off x="3467" y="2831"/>
                <a:ext cx="727" cy="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383" name="ïšliḑé"/>
              <p:cNvSpPr/>
              <p:nvPr>
                <p:custDataLst>
                  <p:tags r:id="rId145"/>
                </p:custDataLst>
              </p:nvPr>
            </p:nvSpPr>
            <p:spPr bwMode="auto">
              <a:xfrm>
                <a:off x="3467" y="2922"/>
                <a:ext cx="727" cy="10"/>
              </a:xfrm>
              <a:prstGeom prst="rect">
                <a:avLst/>
              </a:prstGeom>
              <a:solidFill>
                <a:srgbClr val="4837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384" name="ïṧ1îḋe"/>
              <p:cNvSpPr/>
              <p:nvPr>
                <p:custDataLst>
                  <p:tags r:id="rId146"/>
                </p:custDataLst>
              </p:nvPr>
            </p:nvSpPr>
            <p:spPr bwMode="auto">
              <a:xfrm>
                <a:off x="3467" y="2922"/>
                <a:ext cx="727" cy="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385" name="ísľïḍe"/>
              <p:cNvSpPr/>
              <p:nvPr>
                <p:custDataLst>
                  <p:tags r:id="rId147"/>
                </p:custDataLst>
              </p:nvPr>
            </p:nvSpPr>
            <p:spPr bwMode="auto">
              <a:xfrm>
                <a:off x="3467" y="3024"/>
                <a:ext cx="727" cy="10"/>
              </a:xfrm>
              <a:prstGeom prst="rect">
                <a:avLst/>
              </a:prstGeom>
              <a:solidFill>
                <a:srgbClr val="4837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386" name="íśḷîdê"/>
              <p:cNvSpPr/>
              <p:nvPr>
                <p:custDataLst>
                  <p:tags r:id="rId148"/>
                </p:custDataLst>
              </p:nvPr>
            </p:nvSpPr>
            <p:spPr bwMode="auto">
              <a:xfrm>
                <a:off x="3467" y="3024"/>
                <a:ext cx="727" cy="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387" name="iṥḷiḍe"/>
              <p:cNvSpPr/>
              <p:nvPr>
                <p:custDataLst>
                  <p:tags r:id="rId149"/>
                </p:custDataLst>
              </p:nvPr>
            </p:nvSpPr>
            <p:spPr bwMode="auto">
              <a:xfrm>
                <a:off x="3467" y="2743"/>
                <a:ext cx="727" cy="46"/>
              </a:xfrm>
              <a:prstGeom prst="rect">
                <a:avLst/>
              </a:prstGeom>
              <a:solidFill>
                <a:srgbClr val="368D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388" name="îṡľídè"/>
              <p:cNvSpPr/>
              <p:nvPr>
                <p:custDataLst>
                  <p:tags r:id="rId150"/>
                </p:custDataLst>
              </p:nvPr>
            </p:nvSpPr>
            <p:spPr bwMode="auto">
              <a:xfrm>
                <a:off x="3467" y="2743"/>
                <a:ext cx="727" cy="4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389" name="ïṣļiḍè"/>
              <p:cNvSpPr/>
              <p:nvPr>
                <p:custDataLst>
                  <p:tags r:id="rId151"/>
                </p:custDataLst>
              </p:nvPr>
            </p:nvSpPr>
            <p:spPr bwMode="auto">
              <a:xfrm>
                <a:off x="3467" y="3084"/>
                <a:ext cx="727" cy="45"/>
              </a:xfrm>
              <a:prstGeom prst="rect">
                <a:avLst/>
              </a:prstGeom>
              <a:solidFill>
                <a:srgbClr val="368D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390" name="íṥļîḑè"/>
              <p:cNvSpPr/>
              <p:nvPr>
                <p:custDataLst>
                  <p:tags r:id="rId152"/>
                </p:custDataLst>
              </p:nvPr>
            </p:nvSpPr>
            <p:spPr bwMode="auto">
              <a:xfrm>
                <a:off x="3467" y="3084"/>
                <a:ext cx="727" cy="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391" name="ïsļiďê"/>
              <p:cNvSpPr/>
              <p:nvPr>
                <p:custDataLst>
                  <p:tags r:id="rId153"/>
                </p:custDataLst>
              </p:nvPr>
            </p:nvSpPr>
            <p:spPr bwMode="auto">
              <a:xfrm>
                <a:off x="4194" y="2743"/>
                <a:ext cx="67" cy="386"/>
              </a:xfrm>
              <a:custGeom>
                <a:avLst/>
                <a:gdLst>
                  <a:gd name="T0" fmla="*/ 67 w 67"/>
                  <a:gd name="T1" fmla="*/ 0 h 386"/>
                  <a:gd name="T2" fmla="*/ 0 w 67"/>
                  <a:gd name="T3" fmla="*/ 0 h 386"/>
                  <a:gd name="T4" fmla="*/ 0 w 67"/>
                  <a:gd name="T5" fmla="*/ 46 h 386"/>
                  <a:gd name="T6" fmla="*/ 0 w 67"/>
                  <a:gd name="T7" fmla="*/ 88 h 386"/>
                  <a:gd name="T8" fmla="*/ 0 w 67"/>
                  <a:gd name="T9" fmla="*/ 96 h 386"/>
                  <a:gd name="T10" fmla="*/ 0 w 67"/>
                  <a:gd name="T11" fmla="*/ 341 h 386"/>
                  <a:gd name="T12" fmla="*/ 0 w 67"/>
                  <a:gd name="T13" fmla="*/ 386 h 386"/>
                  <a:gd name="T14" fmla="*/ 67 w 67"/>
                  <a:gd name="T15" fmla="*/ 386 h 386"/>
                  <a:gd name="T16" fmla="*/ 67 w 67"/>
                  <a:gd name="T17" fmla="*/ 0 h 3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7" h="386">
                    <a:moveTo>
                      <a:pt x="67" y="0"/>
                    </a:moveTo>
                    <a:lnTo>
                      <a:pt x="0" y="0"/>
                    </a:lnTo>
                    <a:lnTo>
                      <a:pt x="0" y="46"/>
                    </a:lnTo>
                    <a:lnTo>
                      <a:pt x="0" y="88"/>
                    </a:lnTo>
                    <a:lnTo>
                      <a:pt x="0" y="96"/>
                    </a:lnTo>
                    <a:lnTo>
                      <a:pt x="0" y="341"/>
                    </a:lnTo>
                    <a:lnTo>
                      <a:pt x="0" y="386"/>
                    </a:lnTo>
                    <a:lnTo>
                      <a:pt x="67" y="386"/>
                    </a:lnTo>
                    <a:lnTo>
                      <a:pt x="67" y="0"/>
                    </a:lnTo>
                    <a:close/>
                  </a:path>
                </a:pathLst>
              </a:custGeom>
              <a:solidFill>
                <a:srgbClr val="368D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392" name="í$ḷiďe"/>
              <p:cNvSpPr/>
              <p:nvPr>
                <p:custDataLst>
                  <p:tags r:id="rId154"/>
                </p:custDataLst>
              </p:nvPr>
            </p:nvSpPr>
            <p:spPr bwMode="auto">
              <a:xfrm>
                <a:off x="4194" y="2743"/>
                <a:ext cx="67" cy="386"/>
              </a:xfrm>
              <a:custGeom>
                <a:avLst/>
                <a:gdLst>
                  <a:gd name="T0" fmla="*/ 67 w 67"/>
                  <a:gd name="T1" fmla="*/ 0 h 386"/>
                  <a:gd name="T2" fmla="*/ 0 w 67"/>
                  <a:gd name="T3" fmla="*/ 0 h 386"/>
                  <a:gd name="T4" fmla="*/ 0 w 67"/>
                  <a:gd name="T5" fmla="*/ 46 h 386"/>
                  <a:gd name="T6" fmla="*/ 0 w 67"/>
                  <a:gd name="T7" fmla="*/ 88 h 386"/>
                  <a:gd name="T8" fmla="*/ 0 w 67"/>
                  <a:gd name="T9" fmla="*/ 96 h 386"/>
                  <a:gd name="T10" fmla="*/ 0 w 67"/>
                  <a:gd name="T11" fmla="*/ 341 h 386"/>
                  <a:gd name="T12" fmla="*/ 0 w 67"/>
                  <a:gd name="T13" fmla="*/ 386 h 386"/>
                  <a:gd name="T14" fmla="*/ 67 w 67"/>
                  <a:gd name="T15" fmla="*/ 386 h 386"/>
                  <a:gd name="T16" fmla="*/ 67 w 67"/>
                  <a:gd name="T17" fmla="*/ 0 h 3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7" h="386">
                    <a:moveTo>
                      <a:pt x="67" y="0"/>
                    </a:moveTo>
                    <a:lnTo>
                      <a:pt x="0" y="0"/>
                    </a:lnTo>
                    <a:lnTo>
                      <a:pt x="0" y="46"/>
                    </a:lnTo>
                    <a:lnTo>
                      <a:pt x="0" y="88"/>
                    </a:lnTo>
                    <a:lnTo>
                      <a:pt x="0" y="96"/>
                    </a:lnTo>
                    <a:lnTo>
                      <a:pt x="0" y="341"/>
                    </a:lnTo>
                    <a:lnTo>
                      <a:pt x="0" y="386"/>
                    </a:lnTo>
                    <a:lnTo>
                      <a:pt x="67" y="386"/>
                    </a:lnTo>
                    <a:lnTo>
                      <a:pt x="6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393" name="ïşľidê"/>
              <p:cNvSpPr/>
              <p:nvPr>
                <p:custDataLst>
                  <p:tags r:id="rId155"/>
                </p:custDataLst>
              </p:nvPr>
            </p:nvSpPr>
            <p:spPr bwMode="auto">
              <a:xfrm>
                <a:off x="3230" y="2021"/>
                <a:ext cx="719" cy="791"/>
              </a:xfrm>
              <a:custGeom>
                <a:avLst/>
                <a:gdLst>
                  <a:gd name="T0" fmla="*/ 174 w 346"/>
                  <a:gd name="T1" fmla="*/ 316 h 381"/>
                  <a:gd name="T2" fmla="*/ 173 w 346"/>
                  <a:gd name="T3" fmla="*/ 316 h 381"/>
                  <a:gd name="T4" fmla="*/ 346 w 346"/>
                  <a:gd name="T5" fmla="*/ 172 h 381"/>
                  <a:gd name="T6" fmla="*/ 173 w 346"/>
                  <a:gd name="T7" fmla="*/ 49 h 381"/>
                  <a:gd name="T8" fmla="*/ 0 w 346"/>
                  <a:gd name="T9" fmla="*/ 172 h 381"/>
                  <a:gd name="T10" fmla="*/ 173 w 346"/>
                  <a:gd name="T11" fmla="*/ 316 h 381"/>
                  <a:gd name="T12" fmla="*/ 172 w 346"/>
                  <a:gd name="T13" fmla="*/ 316 h 381"/>
                  <a:gd name="T14" fmla="*/ 174 w 346"/>
                  <a:gd name="T15" fmla="*/ 316 h 3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46" h="381">
                    <a:moveTo>
                      <a:pt x="174" y="316"/>
                    </a:moveTo>
                    <a:cubicBezTo>
                      <a:pt x="173" y="316"/>
                      <a:pt x="173" y="316"/>
                      <a:pt x="173" y="316"/>
                    </a:cubicBezTo>
                    <a:cubicBezTo>
                      <a:pt x="193" y="381"/>
                      <a:pt x="346" y="339"/>
                      <a:pt x="346" y="172"/>
                    </a:cubicBezTo>
                    <a:cubicBezTo>
                      <a:pt x="346" y="77"/>
                      <a:pt x="274" y="0"/>
                      <a:pt x="173" y="49"/>
                    </a:cubicBezTo>
                    <a:cubicBezTo>
                      <a:pt x="72" y="0"/>
                      <a:pt x="0" y="77"/>
                      <a:pt x="0" y="172"/>
                    </a:cubicBezTo>
                    <a:cubicBezTo>
                      <a:pt x="0" y="339"/>
                      <a:pt x="153" y="381"/>
                      <a:pt x="173" y="316"/>
                    </a:cubicBezTo>
                    <a:cubicBezTo>
                      <a:pt x="172" y="316"/>
                      <a:pt x="172" y="316"/>
                      <a:pt x="172" y="316"/>
                    </a:cubicBezTo>
                    <a:cubicBezTo>
                      <a:pt x="174" y="316"/>
                      <a:pt x="174" y="316"/>
                      <a:pt x="174" y="316"/>
                    </a:cubicBezTo>
                  </a:path>
                </a:pathLst>
              </a:custGeom>
              <a:solidFill>
                <a:srgbClr val="F060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394" name="îS1ïdê"/>
              <p:cNvSpPr/>
              <p:nvPr>
                <p:custDataLst>
                  <p:tags r:id="rId156"/>
                </p:custDataLst>
              </p:nvPr>
            </p:nvSpPr>
            <p:spPr bwMode="auto">
              <a:xfrm>
                <a:off x="3511" y="1940"/>
                <a:ext cx="156" cy="201"/>
              </a:xfrm>
              <a:custGeom>
                <a:avLst/>
                <a:gdLst>
                  <a:gd name="T0" fmla="*/ 44 w 75"/>
                  <a:gd name="T1" fmla="*/ 97 h 97"/>
                  <a:gd name="T2" fmla="*/ 32 w 75"/>
                  <a:gd name="T3" fmla="*/ 0 h 97"/>
                  <a:gd name="T4" fmla="*/ 44 w 75"/>
                  <a:gd name="T5" fmla="*/ 97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5" h="97">
                    <a:moveTo>
                      <a:pt x="44" y="97"/>
                    </a:moveTo>
                    <a:cubicBezTo>
                      <a:pt x="44" y="97"/>
                      <a:pt x="75" y="40"/>
                      <a:pt x="32" y="0"/>
                    </a:cubicBezTo>
                    <a:cubicBezTo>
                      <a:pt x="32" y="0"/>
                      <a:pt x="0" y="56"/>
                      <a:pt x="44" y="97"/>
                    </a:cubicBezTo>
                  </a:path>
                </a:pathLst>
              </a:custGeom>
              <a:solidFill>
                <a:srgbClr val="A4CE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395" name="îsḷíḍé"/>
              <p:cNvSpPr/>
              <p:nvPr>
                <p:custDataLst>
                  <p:tags r:id="rId157"/>
                </p:custDataLst>
              </p:nvPr>
            </p:nvSpPr>
            <p:spPr bwMode="auto">
              <a:xfrm>
                <a:off x="3469" y="1986"/>
                <a:ext cx="137" cy="151"/>
              </a:xfrm>
              <a:custGeom>
                <a:avLst/>
                <a:gdLst>
                  <a:gd name="T0" fmla="*/ 66 w 66"/>
                  <a:gd name="T1" fmla="*/ 73 h 73"/>
                  <a:gd name="T2" fmla="*/ 0 w 66"/>
                  <a:gd name="T3" fmla="*/ 0 h 73"/>
                  <a:gd name="T4" fmla="*/ 66 w 66"/>
                  <a:gd name="T5" fmla="*/ 7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6" h="73">
                    <a:moveTo>
                      <a:pt x="66" y="73"/>
                    </a:moveTo>
                    <a:cubicBezTo>
                      <a:pt x="66" y="73"/>
                      <a:pt x="58" y="8"/>
                      <a:pt x="0" y="0"/>
                    </a:cubicBezTo>
                    <a:cubicBezTo>
                      <a:pt x="0" y="0"/>
                      <a:pt x="6" y="66"/>
                      <a:pt x="66" y="73"/>
                    </a:cubicBezTo>
                  </a:path>
                </a:pathLst>
              </a:custGeom>
              <a:solidFill>
                <a:srgbClr val="A4CE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396" name="íṡḻîḋè"/>
              <p:cNvSpPr/>
              <p:nvPr>
                <p:custDataLst>
                  <p:tags r:id="rId158"/>
                </p:custDataLst>
              </p:nvPr>
            </p:nvSpPr>
            <p:spPr bwMode="auto">
              <a:xfrm>
                <a:off x="3579" y="1940"/>
                <a:ext cx="46" cy="106"/>
              </a:xfrm>
              <a:custGeom>
                <a:avLst/>
                <a:gdLst>
                  <a:gd name="T0" fmla="*/ 22 w 22"/>
                  <a:gd name="T1" fmla="*/ 51 h 51"/>
                  <a:gd name="T2" fmla="*/ 22 w 22"/>
                  <a:gd name="T3" fmla="*/ 51 h 51"/>
                  <a:gd name="T4" fmla="*/ 22 w 22"/>
                  <a:gd name="T5" fmla="*/ 51 h 51"/>
                  <a:gd name="T6" fmla="*/ 22 w 22"/>
                  <a:gd name="T7" fmla="*/ 51 h 51"/>
                  <a:gd name="T8" fmla="*/ 22 w 22"/>
                  <a:gd name="T9" fmla="*/ 51 h 51"/>
                  <a:gd name="T10" fmla="*/ 22 w 22"/>
                  <a:gd name="T11" fmla="*/ 51 h 51"/>
                  <a:gd name="T12" fmla="*/ 22 w 22"/>
                  <a:gd name="T13" fmla="*/ 50 h 51"/>
                  <a:gd name="T14" fmla="*/ 22 w 22"/>
                  <a:gd name="T15" fmla="*/ 50 h 51"/>
                  <a:gd name="T16" fmla="*/ 22 w 22"/>
                  <a:gd name="T17" fmla="*/ 50 h 51"/>
                  <a:gd name="T18" fmla="*/ 2 w 22"/>
                  <a:gd name="T19" fmla="*/ 2 h 51"/>
                  <a:gd name="T20" fmla="*/ 22 w 22"/>
                  <a:gd name="T21" fmla="*/ 50 h 51"/>
                  <a:gd name="T22" fmla="*/ 2 w 22"/>
                  <a:gd name="T23" fmla="*/ 2 h 51"/>
                  <a:gd name="T24" fmla="*/ 2 w 22"/>
                  <a:gd name="T25" fmla="*/ 2 h 51"/>
                  <a:gd name="T26" fmla="*/ 2 w 22"/>
                  <a:gd name="T27" fmla="*/ 2 h 51"/>
                  <a:gd name="T28" fmla="*/ 2 w 22"/>
                  <a:gd name="T29" fmla="*/ 2 h 51"/>
                  <a:gd name="T30" fmla="*/ 2 w 22"/>
                  <a:gd name="T31" fmla="*/ 2 h 51"/>
                  <a:gd name="T32" fmla="*/ 2 w 22"/>
                  <a:gd name="T33" fmla="*/ 2 h 51"/>
                  <a:gd name="T34" fmla="*/ 2 w 22"/>
                  <a:gd name="T35" fmla="*/ 2 h 51"/>
                  <a:gd name="T36" fmla="*/ 1 w 22"/>
                  <a:gd name="T37" fmla="*/ 2 h 51"/>
                  <a:gd name="T38" fmla="*/ 2 w 22"/>
                  <a:gd name="T39" fmla="*/ 2 h 51"/>
                  <a:gd name="T40" fmla="*/ 1 w 22"/>
                  <a:gd name="T41" fmla="*/ 2 h 51"/>
                  <a:gd name="T42" fmla="*/ 1 w 22"/>
                  <a:gd name="T43" fmla="*/ 1 h 51"/>
                  <a:gd name="T44" fmla="*/ 1 w 22"/>
                  <a:gd name="T45" fmla="*/ 2 h 51"/>
                  <a:gd name="T46" fmla="*/ 1 w 22"/>
                  <a:gd name="T47" fmla="*/ 1 h 51"/>
                  <a:gd name="T48" fmla="*/ 1 w 22"/>
                  <a:gd name="T49" fmla="*/ 1 h 51"/>
                  <a:gd name="T50" fmla="*/ 1 w 22"/>
                  <a:gd name="T51" fmla="*/ 1 h 51"/>
                  <a:gd name="T52" fmla="*/ 1 w 22"/>
                  <a:gd name="T53" fmla="*/ 1 h 51"/>
                  <a:gd name="T54" fmla="*/ 1 w 22"/>
                  <a:gd name="T55" fmla="*/ 1 h 51"/>
                  <a:gd name="T56" fmla="*/ 1 w 22"/>
                  <a:gd name="T57" fmla="*/ 1 h 51"/>
                  <a:gd name="T58" fmla="*/ 1 w 22"/>
                  <a:gd name="T59" fmla="*/ 1 h 51"/>
                  <a:gd name="T60" fmla="*/ 1 w 22"/>
                  <a:gd name="T61" fmla="*/ 1 h 51"/>
                  <a:gd name="T62" fmla="*/ 1 w 22"/>
                  <a:gd name="T63" fmla="*/ 1 h 51"/>
                  <a:gd name="T64" fmla="*/ 1 w 22"/>
                  <a:gd name="T65" fmla="*/ 1 h 51"/>
                  <a:gd name="T66" fmla="*/ 0 w 22"/>
                  <a:gd name="T67" fmla="*/ 1 h 51"/>
                  <a:gd name="T68" fmla="*/ 1 w 22"/>
                  <a:gd name="T69" fmla="*/ 1 h 51"/>
                  <a:gd name="T70" fmla="*/ 0 w 22"/>
                  <a:gd name="T71" fmla="*/ 1 h 51"/>
                  <a:gd name="T72" fmla="*/ 0 w 22"/>
                  <a:gd name="T73" fmla="*/ 0 h 51"/>
                  <a:gd name="T74" fmla="*/ 0 w 22"/>
                  <a:gd name="T75" fmla="*/ 1 h 51"/>
                  <a:gd name="T76" fmla="*/ 0 w 22"/>
                  <a:gd name="T77" fmla="*/ 0 h 51"/>
                  <a:gd name="T78" fmla="*/ 0 w 22"/>
                  <a:gd name="T79" fmla="*/ 0 h 51"/>
                  <a:gd name="T80" fmla="*/ 0 w 22"/>
                  <a:gd name="T81" fmla="*/ 0 h 51"/>
                  <a:gd name="T82" fmla="*/ 0 w 22"/>
                  <a:gd name="T83" fmla="*/ 0 h 51"/>
                  <a:gd name="T84" fmla="*/ 0 w 22"/>
                  <a:gd name="T85" fmla="*/ 0 h 51"/>
                  <a:gd name="T86" fmla="*/ 0 w 22"/>
                  <a:gd name="T87" fmla="*/ 0 h 51"/>
                  <a:gd name="T88" fmla="*/ 0 w 22"/>
                  <a:gd name="T89" fmla="*/ 0 h 51"/>
                  <a:gd name="T90" fmla="*/ 0 w 22"/>
                  <a:gd name="T91" fmla="*/ 0 h 51"/>
                  <a:gd name="T92" fmla="*/ 0 w 22"/>
                  <a:gd name="T93" fmla="*/ 0 h 51"/>
                  <a:gd name="T94" fmla="*/ 0 w 22"/>
                  <a:gd name="T95" fmla="*/ 0 h 51"/>
                  <a:gd name="T96" fmla="*/ 0 w 22"/>
                  <a:gd name="T97" fmla="*/ 0 h 51"/>
                  <a:gd name="T98" fmla="*/ 0 w 22"/>
                  <a:gd name="T99" fmla="*/ 0 h 51"/>
                  <a:gd name="T100" fmla="*/ 0 w 22"/>
                  <a:gd name="T101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22" h="51">
                    <a:moveTo>
                      <a:pt x="22" y="51"/>
                    </a:moveTo>
                    <a:cubicBezTo>
                      <a:pt x="22" y="51"/>
                      <a:pt x="22" y="51"/>
                      <a:pt x="22" y="51"/>
                    </a:cubicBezTo>
                    <a:cubicBezTo>
                      <a:pt x="22" y="51"/>
                      <a:pt x="22" y="51"/>
                      <a:pt x="22" y="51"/>
                    </a:cubicBezTo>
                    <a:moveTo>
                      <a:pt x="22" y="51"/>
                    </a:moveTo>
                    <a:cubicBezTo>
                      <a:pt x="22" y="51"/>
                      <a:pt x="22" y="51"/>
                      <a:pt x="22" y="51"/>
                    </a:cubicBezTo>
                    <a:cubicBezTo>
                      <a:pt x="22" y="51"/>
                      <a:pt x="22" y="51"/>
                      <a:pt x="22" y="51"/>
                    </a:cubicBezTo>
                    <a:moveTo>
                      <a:pt x="22" y="50"/>
                    </a:moveTo>
                    <a:cubicBezTo>
                      <a:pt x="22" y="50"/>
                      <a:pt x="22" y="50"/>
                      <a:pt x="22" y="50"/>
                    </a:cubicBezTo>
                    <a:cubicBezTo>
                      <a:pt x="22" y="50"/>
                      <a:pt x="22" y="50"/>
                      <a:pt x="22" y="50"/>
                    </a:cubicBezTo>
                    <a:moveTo>
                      <a:pt x="2" y="2"/>
                    </a:moveTo>
                    <a:cubicBezTo>
                      <a:pt x="17" y="17"/>
                      <a:pt x="21" y="35"/>
                      <a:pt x="22" y="50"/>
                    </a:cubicBezTo>
                    <a:cubicBezTo>
                      <a:pt x="21" y="35"/>
                      <a:pt x="17" y="17"/>
                      <a:pt x="2" y="2"/>
                    </a:cubicBezTo>
                    <a:moveTo>
                      <a:pt x="2" y="2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moveTo>
                      <a:pt x="2" y="2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moveTo>
                      <a:pt x="1" y="2"/>
                    </a:moveTo>
                    <a:cubicBezTo>
                      <a:pt x="1" y="2"/>
                      <a:pt x="2" y="2"/>
                      <a:pt x="2" y="2"/>
                    </a:cubicBezTo>
                    <a:cubicBezTo>
                      <a:pt x="2" y="2"/>
                      <a:pt x="1" y="2"/>
                      <a:pt x="1" y="2"/>
                    </a:cubicBezTo>
                    <a:moveTo>
                      <a:pt x="1" y="1"/>
                    </a:moveTo>
                    <a:cubicBezTo>
                      <a:pt x="1" y="1"/>
                      <a:pt x="1" y="1"/>
                      <a:pt x="1" y="2"/>
                    </a:cubicBezTo>
                    <a:cubicBezTo>
                      <a:pt x="1" y="1"/>
                      <a:pt x="1" y="1"/>
                      <a:pt x="1" y="1"/>
                    </a:cubicBezTo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moveTo>
                      <a:pt x="0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0" y="1"/>
                    </a:cubicBezTo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DFE0E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397" name="íṩľîdê"/>
              <p:cNvSpPr/>
              <p:nvPr>
                <p:custDataLst>
                  <p:tags r:id="rId159"/>
                </p:custDataLst>
              </p:nvPr>
            </p:nvSpPr>
            <p:spPr bwMode="auto">
              <a:xfrm>
                <a:off x="3581" y="2091"/>
                <a:ext cx="368" cy="646"/>
              </a:xfrm>
              <a:custGeom>
                <a:avLst/>
                <a:gdLst>
                  <a:gd name="T0" fmla="*/ 64 w 177"/>
                  <a:gd name="T1" fmla="*/ 0 h 311"/>
                  <a:gd name="T2" fmla="*/ 15 w 177"/>
                  <a:gd name="T3" fmla="*/ 10 h 311"/>
                  <a:gd name="T4" fmla="*/ 11 w 177"/>
                  <a:gd name="T5" fmla="*/ 20 h 311"/>
                  <a:gd name="T6" fmla="*/ 12 w 177"/>
                  <a:gd name="T7" fmla="*/ 22 h 311"/>
                  <a:gd name="T8" fmla="*/ 11 w 177"/>
                  <a:gd name="T9" fmla="*/ 22 h 311"/>
                  <a:gd name="T10" fmla="*/ 10 w 177"/>
                  <a:gd name="T11" fmla="*/ 24 h 311"/>
                  <a:gd name="T12" fmla="*/ 7 w 177"/>
                  <a:gd name="T13" fmla="*/ 21 h 311"/>
                  <a:gd name="T14" fmla="*/ 0 w 177"/>
                  <a:gd name="T15" fmla="*/ 20 h 311"/>
                  <a:gd name="T16" fmla="*/ 4 w 177"/>
                  <a:gd name="T17" fmla="*/ 282 h 311"/>
                  <a:gd name="T18" fmla="*/ 4 w 177"/>
                  <a:gd name="T19" fmla="*/ 282 h 311"/>
                  <a:gd name="T20" fmla="*/ 5 w 177"/>
                  <a:gd name="T21" fmla="*/ 282 h 311"/>
                  <a:gd name="T22" fmla="*/ 4 w 177"/>
                  <a:gd name="T23" fmla="*/ 282 h 311"/>
                  <a:gd name="T24" fmla="*/ 49 w 177"/>
                  <a:gd name="T25" fmla="*/ 311 h 311"/>
                  <a:gd name="T26" fmla="*/ 177 w 177"/>
                  <a:gd name="T27" fmla="*/ 138 h 311"/>
                  <a:gd name="T28" fmla="*/ 177 w 177"/>
                  <a:gd name="T29" fmla="*/ 138 h 311"/>
                  <a:gd name="T30" fmla="*/ 64 w 177"/>
                  <a:gd name="T31" fmla="*/ 0 h 3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77" h="311">
                    <a:moveTo>
                      <a:pt x="64" y="0"/>
                    </a:moveTo>
                    <a:cubicBezTo>
                      <a:pt x="49" y="0"/>
                      <a:pt x="33" y="3"/>
                      <a:pt x="15" y="10"/>
                    </a:cubicBezTo>
                    <a:cubicBezTo>
                      <a:pt x="14" y="14"/>
                      <a:pt x="13" y="18"/>
                      <a:pt x="11" y="20"/>
                    </a:cubicBezTo>
                    <a:cubicBezTo>
                      <a:pt x="12" y="21"/>
                      <a:pt x="12" y="22"/>
                      <a:pt x="12" y="22"/>
                    </a:cubicBezTo>
                    <a:cubicBezTo>
                      <a:pt x="11" y="22"/>
                      <a:pt x="11" y="22"/>
                      <a:pt x="11" y="22"/>
                    </a:cubicBezTo>
                    <a:cubicBezTo>
                      <a:pt x="10" y="23"/>
                      <a:pt x="10" y="24"/>
                      <a:pt x="10" y="24"/>
                    </a:cubicBezTo>
                    <a:cubicBezTo>
                      <a:pt x="9" y="23"/>
                      <a:pt x="8" y="22"/>
                      <a:pt x="7" y="21"/>
                    </a:cubicBezTo>
                    <a:cubicBezTo>
                      <a:pt x="4" y="21"/>
                      <a:pt x="2" y="20"/>
                      <a:pt x="0" y="20"/>
                    </a:cubicBezTo>
                    <a:cubicBezTo>
                      <a:pt x="4" y="282"/>
                      <a:pt x="4" y="282"/>
                      <a:pt x="4" y="282"/>
                    </a:cubicBezTo>
                    <a:cubicBezTo>
                      <a:pt x="4" y="282"/>
                      <a:pt x="4" y="282"/>
                      <a:pt x="4" y="282"/>
                    </a:cubicBezTo>
                    <a:cubicBezTo>
                      <a:pt x="5" y="282"/>
                      <a:pt x="5" y="282"/>
                      <a:pt x="5" y="282"/>
                    </a:cubicBezTo>
                    <a:cubicBezTo>
                      <a:pt x="4" y="282"/>
                      <a:pt x="4" y="282"/>
                      <a:pt x="4" y="282"/>
                    </a:cubicBezTo>
                    <a:cubicBezTo>
                      <a:pt x="10" y="301"/>
                      <a:pt x="27" y="311"/>
                      <a:pt x="49" y="311"/>
                    </a:cubicBezTo>
                    <a:cubicBezTo>
                      <a:pt x="101" y="311"/>
                      <a:pt x="177" y="255"/>
                      <a:pt x="177" y="138"/>
                    </a:cubicBezTo>
                    <a:cubicBezTo>
                      <a:pt x="177" y="138"/>
                      <a:pt x="177" y="138"/>
                      <a:pt x="177" y="138"/>
                    </a:cubicBezTo>
                    <a:cubicBezTo>
                      <a:pt x="177" y="63"/>
                      <a:pt x="132" y="0"/>
                      <a:pt x="64" y="0"/>
                    </a:cubicBezTo>
                  </a:path>
                </a:pathLst>
              </a:custGeom>
              <a:solidFill>
                <a:srgbClr val="D254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398" name="îṥļîḍé"/>
              <p:cNvSpPr/>
              <p:nvPr>
                <p:custDataLst>
                  <p:tags r:id="rId160"/>
                </p:custDataLst>
              </p:nvPr>
            </p:nvSpPr>
            <p:spPr bwMode="auto">
              <a:xfrm>
                <a:off x="3577" y="1940"/>
                <a:ext cx="48" cy="201"/>
              </a:xfrm>
              <a:custGeom>
                <a:avLst/>
                <a:gdLst>
                  <a:gd name="T0" fmla="*/ 9 w 23"/>
                  <a:gd name="T1" fmla="*/ 94 h 97"/>
                  <a:gd name="T2" fmla="*/ 12 w 23"/>
                  <a:gd name="T3" fmla="*/ 97 h 97"/>
                  <a:gd name="T4" fmla="*/ 13 w 23"/>
                  <a:gd name="T5" fmla="*/ 95 h 97"/>
                  <a:gd name="T6" fmla="*/ 9 w 23"/>
                  <a:gd name="T7" fmla="*/ 94 h 97"/>
                  <a:gd name="T8" fmla="*/ 0 w 23"/>
                  <a:gd name="T9" fmla="*/ 0 h 97"/>
                  <a:gd name="T10" fmla="*/ 1 w 23"/>
                  <a:gd name="T11" fmla="*/ 60 h 97"/>
                  <a:gd name="T12" fmla="*/ 13 w 23"/>
                  <a:gd name="T13" fmla="*/ 93 h 97"/>
                  <a:gd name="T14" fmla="*/ 17 w 23"/>
                  <a:gd name="T15" fmla="*/ 83 h 97"/>
                  <a:gd name="T16" fmla="*/ 17 w 23"/>
                  <a:gd name="T17" fmla="*/ 83 h 97"/>
                  <a:gd name="T18" fmla="*/ 23 w 23"/>
                  <a:gd name="T19" fmla="*/ 51 h 97"/>
                  <a:gd name="T20" fmla="*/ 23 w 23"/>
                  <a:gd name="T21" fmla="*/ 51 h 97"/>
                  <a:gd name="T22" fmla="*/ 23 w 23"/>
                  <a:gd name="T23" fmla="*/ 51 h 97"/>
                  <a:gd name="T24" fmla="*/ 23 w 23"/>
                  <a:gd name="T25" fmla="*/ 51 h 97"/>
                  <a:gd name="T26" fmla="*/ 23 w 23"/>
                  <a:gd name="T27" fmla="*/ 50 h 97"/>
                  <a:gd name="T28" fmla="*/ 23 w 23"/>
                  <a:gd name="T29" fmla="*/ 50 h 97"/>
                  <a:gd name="T30" fmla="*/ 23 w 23"/>
                  <a:gd name="T31" fmla="*/ 50 h 97"/>
                  <a:gd name="T32" fmla="*/ 3 w 23"/>
                  <a:gd name="T33" fmla="*/ 2 h 97"/>
                  <a:gd name="T34" fmla="*/ 3 w 23"/>
                  <a:gd name="T35" fmla="*/ 2 h 97"/>
                  <a:gd name="T36" fmla="*/ 3 w 23"/>
                  <a:gd name="T37" fmla="*/ 2 h 97"/>
                  <a:gd name="T38" fmla="*/ 3 w 23"/>
                  <a:gd name="T39" fmla="*/ 2 h 97"/>
                  <a:gd name="T40" fmla="*/ 3 w 23"/>
                  <a:gd name="T41" fmla="*/ 2 h 97"/>
                  <a:gd name="T42" fmla="*/ 3 w 23"/>
                  <a:gd name="T43" fmla="*/ 2 h 97"/>
                  <a:gd name="T44" fmla="*/ 2 w 23"/>
                  <a:gd name="T45" fmla="*/ 2 h 97"/>
                  <a:gd name="T46" fmla="*/ 2 w 23"/>
                  <a:gd name="T47" fmla="*/ 2 h 97"/>
                  <a:gd name="T48" fmla="*/ 2 w 23"/>
                  <a:gd name="T49" fmla="*/ 1 h 97"/>
                  <a:gd name="T50" fmla="*/ 2 w 23"/>
                  <a:gd name="T51" fmla="*/ 1 h 97"/>
                  <a:gd name="T52" fmla="*/ 2 w 23"/>
                  <a:gd name="T53" fmla="*/ 1 h 97"/>
                  <a:gd name="T54" fmla="*/ 2 w 23"/>
                  <a:gd name="T55" fmla="*/ 1 h 97"/>
                  <a:gd name="T56" fmla="*/ 2 w 23"/>
                  <a:gd name="T57" fmla="*/ 1 h 97"/>
                  <a:gd name="T58" fmla="*/ 2 w 23"/>
                  <a:gd name="T59" fmla="*/ 1 h 97"/>
                  <a:gd name="T60" fmla="*/ 2 w 23"/>
                  <a:gd name="T61" fmla="*/ 1 h 97"/>
                  <a:gd name="T62" fmla="*/ 2 w 23"/>
                  <a:gd name="T63" fmla="*/ 1 h 97"/>
                  <a:gd name="T64" fmla="*/ 1 w 23"/>
                  <a:gd name="T65" fmla="*/ 1 h 97"/>
                  <a:gd name="T66" fmla="*/ 1 w 23"/>
                  <a:gd name="T67" fmla="*/ 1 h 97"/>
                  <a:gd name="T68" fmla="*/ 1 w 23"/>
                  <a:gd name="T69" fmla="*/ 0 h 97"/>
                  <a:gd name="T70" fmla="*/ 1 w 23"/>
                  <a:gd name="T71" fmla="*/ 0 h 97"/>
                  <a:gd name="T72" fmla="*/ 1 w 23"/>
                  <a:gd name="T73" fmla="*/ 0 h 97"/>
                  <a:gd name="T74" fmla="*/ 1 w 23"/>
                  <a:gd name="T75" fmla="*/ 0 h 97"/>
                  <a:gd name="T76" fmla="*/ 1 w 23"/>
                  <a:gd name="T77" fmla="*/ 0 h 97"/>
                  <a:gd name="T78" fmla="*/ 1 w 23"/>
                  <a:gd name="T79" fmla="*/ 0 h 97"/>
                  <a:gd name="T80" fmla="*/ 1 w 23"/>
                  <a:gd name="T81" fmla="*/ 0 h 97"/>
                  <a:gd name="T82" fmla="*/ 1 w 23"/>
                  <a:gd name="T83" fmla="*/ 0 h 97"/>
                  <a:gd name="T84" fmla="*/ 1 w 23"/>
                  <a:gd name="T85" fmla="*/ 0 h 97"/>
                  <a:gd name="T86" fmla="*/ 0 w 23"/>
                  <a:gd name="T87" fmla="*/ 0 h 97"/>
                  <a:gd name="T88" fmla="*/ 0 w 23"/>
                  <a:gd name="T89" fmla="*/ 0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23" h="97">
                    <a:moveTo>
                      <a:pt x="9" y="94"/>
                    </a:moveTo>
                    <a:cubicBezTo>
                      <a:pt x="10" y="95"/>
                      <a:pt x="11" y="96"/>
                      <a:pt x="12" y="97"/>
                    </a:cubicBezTo>
                    <a:cubicBezTo>
                      <a:pt x="12" y="97"/>
                      <a:pt x="12" y="96"/>
                      <a:pt x="13" y="95"/>
                    </a:cubicBezTo>
                    <a:cubicBezTo>
                      <a:pt x="11" y="95"/>
                      <a:pt x="10" y="95"/>
                      <a:pt x="9" y="94"/>
                    </a:cubicBezTo>
                    <a:moveTo>
                      <a:pt x="0" y="0"/>
                    </a:moveTo>
                    <a:cubicBezTo>
                      <a:pt x="1" y="60"/>
                      <a:pt x="1" y="60"/>
                      <a:pt x="1" y="60"/>
                    </a:cubicBezTo>
                    <a:cubicBezTo>
                      <a:pt x="10" y="75"/>
                      <a:pt x="13" y="89"/>
                      <a:pt x="13" y="93"/>
                    </a:cubicBezTo>
                    <a:cubicBezTo>
                      <a:pt x="15" y="91"/>
                      <a:pt x="16" y="87"/>
                      <a:pt x="17" y="83"/>
                    </a:cubicBezTo>
                    <a:cubicBezTo>
                      <a:pt x="17" y="83"/>
                      <a:pt x="17" y="83"/>
                      <a:pt x="17" y="83"/>
                    </a:cubicBezTo>
                    <a:cubicBezTo>
                      <a:pt x="20" y="75"/>
                      <a:pt x="23" y="63"/>
                      <a:pt x="23" y="51"/>
                    </a:cubicBezTo>
                    <a:cubicBezTo>
                      <a:pt x="23" y="51"/>
                      <a:pt x="23" y="51"/>
                      <a:pt x="23" y="51"/>
                    </a:cubicBezTo>
                    <a:cubicBezTo>
                      <a:pt x="23" y="51"/>
                      <a:pt x="23" y="51"/>
                      <a:pt x="23" y="51"/>
                    </a:cubicBezTo>
                    <a:cubicBezTo>
                      <a:pt x="23" y="51"/>
                      <a:pt x="23" y="51"/>
                      <a:pt x="23" y="51"/>
                    </a:cubicBezTo>
                    <a:cubicBezTo>
                      <a:pt x="23" y="51"/>
                      <a:pt x="23" y="51"/>
                      <a:pt x="23" y="50"/>
                    </a:cubicBezTo>
                    <a:cubicBezTo>
                      <a:pt x="23" y="50"/>
                      <a:pt x="23" y="50"/>
                      <a:pt x="23" y="50"/>
                    </a:cubicBezTo>
                    <a:cubicBezTo>
                      <a:pt x="23" y="50"/>
                      <a:pt x="23" y="50"/>
                      <a:pt x="23" y="50"/>
                    </a:cubicBezTo>
                    <a:cubicBezTo>
                      <a:pt x="22" y="35"/>
                      <a:pt x="18" y="17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8FB5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399" name="ï$ļïdé"/>
              <p:cNvSpPr/>
              <p:nvPr>
                <p:custDataLst>
                  <p:tags r:id="rId161"/>
                </p:custDataLst>
              </p:nvPr>
            </p:nvSpPr>
            <p:spPr bwMode="auto">
              <a:xfrm>
                <a:off x="3579" y="2064"/>
                <a:ext cx="27" cy="73"/>
              </a:xfrm>
              <a:custGeom>
                <a:avLst/>
                <a:gdLst>
                  <a:gd name="T0" fmla="*/ 0 w 13"/>
                  <a:gd name="T1" fmla="*/ 0 h 35"/>
                  <a:gd name="T2" fmla="*/ 1 w 13"/>
                  <a:gd name="T3" fmla="*/ 33 h 35"/>
                  <a:gd name="T4" fmla="*/ 8 w 13"/>
                  <a:gd name="T5" fmla="*/ 34 h 35"/>
                  <a:gd name="T6" fmla="*/ 12 w 13"/>
                  <a:gd name="T7" fmla="*/ 35 h 35"/>
                  <a:gd name="T8" fmla="*/ 13 w 13"/>
                  <a:gd name="T9" fmla="*/ 35 h 35"/>
                  <a:gd name="T10" fmla="*/ 12 w 13"/>
                  <a:gd name="T11" fmla="*/ 33 h 35"/>
                  <a:gd name="T12" fmla="*/ 0 w 13"/>
                  <a:gd name="T13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35">
                    <a:moveTo>
                      <a:pt x="0" y="0"/>
                    </a:moveTo>
                    <a:cubicBezTo>
                      <a:pt x="1" y="33"/>
                      <a:pt x="1" y="33"/>
                      <a:pt x="1" y="33"/>
                    </a:cubicBezTo>
                    <a:cubicBezTo>
                      <a:pt x="3" y="33"/>
                      <a:pt x="5" y="34"/>
                      <a:pt x="8" y="34"/>
                    </a:cubicBezTo>
                    <a:cubicBezTo>
                      <a:pt x="9" y="35"/>
                      <a:pt x="10" y="35"/>
                      <a:pt x="12" y="35"/>
                    </a:cubicBezTo>
                    <a:cubicBezTo>
                      <a:pt x="12" y="35"/>
                      <a:pt x="12" y="35"/>
                      <a:pt x="13" y="35"/>
                    </a:cubicBezTo>
                    <a:cubicBezTo>
                      <a:pt x="13" y="35"/>
                      <a:pt x="13" y="34"/>
                      <a:pt x="12" y="33"/>
                    </a:cubicBezTo>
                    <a:cubicBezTo>
                      <a:pt x="12" y="29"/>
                      <a:pt x="9" y="15"/>
                      <a:pt x="0" y="0"/>
                    </a:cubicBezTo>
                  </a:path>
                </a:pathLst>
              </a:custGeom>
              <a:solidFill>
                <a:srgbClr val="8FB5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400" name="iS1ïḍê"/>
              <p:cNvSpPr/>
              <p:nvPr>
                <p:custDataLst>
                  <p:tags r:id="rId162"/>
                </p:custDataLst>
              </p:nvPr>
            </p:nvSpPr>
            <p:spPr bwMode="auto">
              <a:xfrm>
                <a:off x="516" y="2608"/>
                <a:ext cx="756" cy="939"/>
              </a:xfrm>
              <a:custGeom>
                <a:avLst/>
                <a:gdLst>
                  <a:gd name="T0" fmla="*/ 240 w 364"/>
                  <a:gd name="T1" fmla="*/ 149 h 452"/>
                  <a:gd name="T2" fmla="*/ 230 w 364"/>
                  <a:gd name="T3" fmla="*/ 93 h 452"/>
                  <a:gd name="T4" fmla="*/ 231 w 364"/>
                  <a:gd name="T5" fmla="*/ 77 h 452"/>
                  <a:gd name="T6" fmla="*/ 251 w 364"/>
                  <a:gd name="T7" fmla="*/ 48 h 452"/>
                  <a:gd name="T8" fmla="*/ 269 w 364"/>
                  <a:gd name="T9" fmla="*/ 24 h 452"/>
                  <a:gd name="T10" fmla="*/ 241 w 364"/>
                  <a:gd name="T11" fmla="*/ 0 h 452"/>
                  <a:gd name="T12" fmla="*/ 224 w 364"/>
                  <a:gd name="T13" fmla="*/ 0 h 452"/>
                  <a:gd name="T14" fmla="*/ 182 w 364"/>
                  <a:gd name="T15" fmla="*/ 0 h 452"/>
                  <a:gd name="T16" fmla="*/ 140 w 364"/>
                  <a:gd name="T17" fmla="*/ 0 h 452"/>
                  <a:gd name="T18" fmla="*/ 124 w 364"/>
                  <a:gd name="T19" fmla="*/ 0 h 452"/>
                  <a:gd name="T20" fmla="*/ 95 w 364"/>
                  <a:gd name="T21" fmla="*/ 24 h 452"/>
                  <a:gd name="T22" fmla="*/ 114 w 364"/>
                  <a:gd name="T23" fmla="*/ 48 h 452"/>
                  <a:gd name="T24" fmla="*/ 134 w 364"/>
                  <a:gd name="T25" fmla="*/ 77 h 452"/>
                  <a:gd name="T26" fmla="*/ 135 w 364"/>
                  <a:gd name="T27" fmla="*/ 93 h 452"/>
                  <a:gd name="T28" fmla="*/ 125 w 364"/>
                  <a:gd name="T29" fmla="*/ 149 h 452"/>
                  <a:gd name="T30" fmla="*/ 7 w 364"/>
                  <a:gd name="T31" fmla="*/ 425 h 452"/>
                  <a:gd name="T32" fmla="*/ 24 w 364"/>
                  <a:gd name="T33" fmla="*/ 452 h 452"/>
                  <a:gd name="T34" fmla="*/ 140 w 364"/>
                  <a:gd name="T35" fmla="*/ 452 h 452"/>
                  <a:gd name="T36" fmla="*/ 182 w 364"/>
                  <a:gd name="T37" fmla="*/ 452 h 452"/>
                  <a:gd name="T38" fmla="*/ 224 w 364"/>
                  <a:gd name="T39" fmla="*/ 452 h 452"/>
                  <a:gd name="T40" fmla="*/ 341 w 364"/>
                  <a:gd name="T41" fmla="*/ 452 h 452"/>
                  <a:gd name="T42" fmla="*/ 358 w 364"/>
                  <a:gd name="T43" fmla="*/ 425 h 452"/>
                  <a:gd name="T44" fmla="*/ 240 w 364"/>
                  <a:gd name="T45" fmla="*/ 149 h 4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64" h="452">
                    <a:moveTo>
                      <a:pt x="240" y="149"/>
                    </a:moveTo>
                    <a:cubicBezTo>
                      <a:pt x="234" y="134"/>
                      <a:pt x="229" y="109"/>
                      <a:pt x="230" y="93"/>
                    </a:cubicBezTo>
                    <a:cubicBezTo>
                      <a:pt x="231" y="77"/>
                      <a:pt x="231" y="77"/>
                      <a:pt x="231" y="77"/>
                    </a:cubicBezTo>
                    <a:cubicBezTo>
                      <a:pt x="232" y="61"/>
                      <a:pt x="241" y="48"/>
                      <a:pt x="251" y="48"/>
                    </a:cubicBezTo>
                    <a:cubicBezTo>
                      <a:pt x="261" y="48"/>
                      <a:pt x="269" y="37"/>
                      <a:pt x="269" y="24"/>
                    </a:cubicBezTo>
                    <a:cubicBezTo>
                      <a:pt x="269" y="11"/>
                      <a:pt x="256" y="0"/>
                      <a:pt x="241" y="0"/>
                    </a:cubicBezTo>
                    <a:cubicBezTo>
                      <a:pt x="224" y="0"/>
                      <a:pt x="224" y="0"/>
                      <a:pt x="224" y="0"/>
                    </a:cubicBezTo>
                    <a:cubicBezTo>
                      <a:pt x="208" y="0"/>
                      <a:pt x="190" y="0"/>
                      <a:pt x="182" y="0"/>
                    </a:cubicBezTo>
                    <a:cubicBezTo>
                      <a:pt x="175" y="0"/>
                      <a:pt x="156" y="0"/>
                      <a:pt x="140" y="0"/>
                    </a:cubicBezTo>
                    <a:cubicBezTo>
                      <a:pt x="124" y="0"/>
                      <a:pt x="124" y="0"/>
                      <a:pt x="124" y="0"/>
                    </a:cubicBezTo>
                    <a:cubicBezTo>
                      <a:pt x="108" y="0"/>
                      <a:pt x="95" y="11"/>
                      <a:pt x="95" y="24"/>
                    </a:cubicBezTo>
                    <a:cubicBezTo>
                      <a:pt x="95" y="37"/>
                      <a:pt x="104" y="48"/>
                      <a:pt x="114" y="48"/>
                    </a:cubicBezTo>
                    <a:cubicBezTo>
                      <a:pt x="124" y="48"/>
                      <a:pt x="133" y="61"/>
                      <a:pt x="134" y="77"/>
                    </a:cubicBezTo>
                    <a:cubicBezTo>
                      <a:pt x="135" y="93"/>
                      <a:pt x="135" y="93"/>
                      <a:pt x="135" y="93"/>
                    </a:cubicBezTo>
                    <a:cubicBezTo>
                      <a:pt x="135" y="109"/>
                      <a:pt x="131" y="134"/>
                      <a:pt x="125" y="149"/>
                    </a:cubicBezTo>
                    <a:cubicBezTo>
                      <a:pt x="7" y="425"/>
                      <a:pt x="7" y="425"/>
                      <a:pt x="7" y="425"/>
                    </a:cubicBezTo>
                    <a:cubicBezTo>
                      <a:pt x="0" y="440"/>
                      <a:pt x="8" y="452"/>
                      <a:pt x="24" y="452"/>
                    </a:cubicBezTo>
                    <a:cubicBezTo>
                      <a:pt x="140" y="452"/>
                      <a:pt x="140" y="452"/>
                      <a:pt x="140" y="452"/>
                    </a:cubicBezTo>
                    <a:cubicBezTo>
                      <a:pt x="156" y="452"/>
                      <a:pt x="175" y="452"/>
                      <a:pt x="182" y="452"/>
                    </a:cubicBezTo>
                    <a:cubicBezTo>
                      <a:pt x="190" y="452"/>
                      <a:pt x="208" y="452"/>
                      <a:pt x="224" y="452"/>
                    </a:cubicBezTo>
                    <a:cubicBezTo>
                      <a:pt x="341" y="452"/>
                      <a:pt x="341" y="452"/>
                      <a:pt x="341" y="452"/>
                    </a:cubicBezTo>
                    <a:cubicBezTo>
                      <a:pt x="356" y="452"/>
                      <a:pt x="364" y="440"/>
                      <a:pt x="358" y="425"/>
                    </a:cubicBezTo>
                    <a:cubicBezTo>
                      <a:pt x="240" y="149"/>
                      <a:pt x="240" y="149"/>
                      <a:pt x="240" y="149"/>
                    </a:cubicBezTo>
                  </a:path>
                </a:pathLst>
              </a:custGeom>
              <a:solidFill>
                <a:srgbClr val="676C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401" name="išḷiďé"/>
              <p:cNvSpPr/>
              <p:nvPr>
                <p:custDataLst>
                  <p:tags r:id="rId163"/>
                </p:custDataLst>
              </p:nvPr>
            </p:nvSpPr>
            <p:spPr bwMode="auto">
              <a:xfrm>
                <a:off x="721" y="3242"/>
                <a:ext cx="173" cy="172"/>
              </a:xfrm>
              <a:prstGeom prst="ellipse">
                <a:avLst/>
              </a:prstGeom>
              <a:solidFill>
                <a:srgbClr val="DCDD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402" name="i$ḷiḑé"/>
              <p:cNvSpPr/>
              <p:nvPr>
                <p:custDataLst>
                  <p:tags r:id="rId164"/>
                </p:custDataLst>
              </p:nvPr>
            </p:nvSpPr>
            <p:spPr bwMode="auto">
              <a:xfrm>
                <a:off x="948" y="3150"/>
                <a:ext cx="91" cy="92"/>
              </a:xfrm>
              <a:prstGeom prst="ellipse">
                <a:avLst/>
              </a:prstGeom>
              <a:solidFill>
                <a:srgbClr val="DCDD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403" name="íSḻidè"/>
              <p:cNvSpPr/>
              <p:nvPr>
                <p:custDataLst>
                  <p:tags r:id="rId165"/>
                </p:custDataLst>
              </p:nvPr>
            </p:nvSpPr>
            <p:spPr bwMode="auto">
              <a:xfrm>
                <a:off x="858" y="3005"/>
                <a:ext cx="73" cy="73"/>
              </a:xfrm>
              <a:prstGeom prst="ellipse">
                <a:avLst/>
              </a:prstGeom>
              <a:solidFill>
                <a:srgbClr val="DCDD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404" name="iSḷiḑè"/>
              <p:cNvSpPr/>
              <p:nvPr>
                <p:custDataLst>
                  <p:tags r:id="rId166"/>
                </p:custDataLst>
              </p:nvPr>
            </p:nvSpPr>
            <p:spPr bwMode="auto">
              <a:xfrm>
                <a:off x="858" y="2370"/>
                <a:ext cx="135" cy="135"/>
              </a:xfrm>
              <a:prstGeom prst="ellipse">
                <a:avLst/>
              </a:prstGeom>
              <a:solidFill>
                <a:srgbClr val="FFD9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405" name="ïṣľíḋe"/>
              <p:cNvSpPr/>
              <p:nvPr>
                <p:custDataLst>
                  <p:tags r:id="rId167"/>
                </p:custDataLst>
              </p:nvPr>
            </p:nvSpPr>
            <p:spPr bwMode="auto">
              <a:xfrm>
                <a:off x="809" y="2226"/>
                <a:ext cx="70" cy="73"/>
              </a:xfrm>
              <a:prstGeom prst="ellipse">
                <a:avLst/>
              </a:prstGeom>
              <a:solidFill>
                <a:srgbClr val="FFD9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406" name="íŝḻîḍe"/>
              <p:cNvSpPr/>
              <p:nvPr>
                <p:custDataLst>
                  <p:tags r:id="rId168"/>
                </p:custDataLst>
              </p:nvPr>
            </p:nvSpPr>
            <p:spPr bwMode="auto">
              <a:xfrm>
                <a:off x="894" y="2608"/>
                <a:ext cx="369" cy="939"/>
              </a:xfrm>
              <a:custGeom>
                <a:avLst/>
                <a:gdLst>
                  <a:gd name="T0" fmla="*/ 48 w 178"/>
                  <a:gd name="T1" fmla="*/ 305 h 452"/>
                  <a:gd name="T2" fmla="*/ 26 w 178"/>
                  <a:gd name="T3" fmla="*/ 283 h 452"/>
                  <a:gd name="T4" fmla="*/ 48 w 178"/>
                  <a:gd name="T5" fmla="*/ 261 h 452"/>
                  <a:gd name="T6" fmla="*/ 70 w 178"/>
                  <a:gd name="T7" fmla="*/ 283 h 452"/>
                  <a:gd name="T8" fmla="*/ 48 w 178"/>
                  <a:gd name="T9" fmla="*/ 305 h 452"/>
                  <a:gd name="T10" fmla="*/ 59 w 178"/>
                  <a:gd name="T11" fmla="*/ 0 h 452"/>
                  <a:gd name="T12" fmla="*/ 42 w 178"/>
                  <a:gd name="T13" fmla="*/ 0 h 452"/>
                  <a:gd name="T14" fmla="*/ 0 w 178"/>
                  <a:gd name="T15" fmla="*/ 0 h 452"/>
                  <a:gd name="T16" fmla="*/ 0 w 178"/>
                  <a:gd name="T17" fmla="*/ 191 h 452"/>
                  <a:gd name="T18" fmla="*/ 18 w 178"/>
                  <a:gd name="T19" fmla="*/ 209 h 452"/>
                  <a:gd name="T20" fmla="*/ 0 w 178"/>
                  <a:gd name="T21" fmla="*/ 226 h 452"/>
                  <a:gd name="T22" fmla="*/ 0 w 178"/>
                  <a:gd name="T23" fmla="*/ 452 h 452"/>
                  <a:gd name="T24" fmla="*/ 42 w 178"/>
                  <a:gd name="T25" fmla="*/ 452 h 452"/>
                  <a:gd name="T26" fmla="*/ 159 w 178"/>
                  <a:gd name="T27" fmla="*/ 452 h 452"/>
                  <a:gd name="T28" fmla="*/ 178 w 178"/>
                  <a:gd name="T29" fmla="*/ 435 h 452"/>
                  <a:gd name="T30" fmla="*/ 176 w 178"/>
                  <a:gd name="T31" fmla="*/ 425 h 452"/>
                  <a:gd name="T32" fmla="*/ 58 w 178"/>
                  <a:gd name="T33" fmla="*/ 149 h 452"/>
                  <a:gd name="T34" fmla="*/ 48 w 178"/>
                  <a:gd name="T35" fmla="*/ 97 h 452"/>
                  <a:gd name="T36" fmla="*/ 48 w 178"/>
                  <a:gd name="T37" fmla="*/ 93 h 452"/>
                  <a:gd name="T38" fmla="*/ 49 w 178"/>
                  <a:gd name="T39" fmla="*/ 77 h 452"/>
                  <a:gd name="T40" fmla="*/ 69 w 178"/>
                  <a:gd name="T41" fmla="*/ 48 h 452"/>
                  <a:gd name="T42" fmla="*/ 87 w 178"/>
                  <a:gd name="T43" fmla="*/ 24 h 452"/>
                  <a:gd name="T44" fmla="*/ 59 w 178"/>
                  <a:gd name="T45" fmla="*/ 0 h 4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78" h="452">
                    <a:moveTo>
                      <a:pt x="48" y="305"/>
                    </a:moveTo>
                    <a:cubicBezTo>
                      <a:pt x="36" y="305"/>
                      <a:pt x="26" y="295"/>
                      <a:pt x="26" y="283"/>
                    </a:cubicBezTo>
                    <a:cubicBezTo>
                      <a:pt x="26" y="271"/>
                      <a:pt x="36" y="261"/>
                      <a:pt x="48" y="261"/>
                    </a:cubicBezTo>
                    <a:cubicBezTo>
                      <a:pt x="60" y="261"/>
                      <a:pt x="70" y="271"/>
                      <a:pt x="70" y="283"/>
                    </a:cubicBezTo>
                    <a:cubicBezTo>
                      <a:pt x="70" y="295"/>
                      <a:pt x="60" y="305"/>
                      <a:pt x="48" y="305"/>
                    </a:cubicBezTo>
                    <a:moveTo>
                      <a:pt x="59" y="0"/>
                    </a:moveTo>
                    <a:cubicBezTo>
                      <a:pt x="42" y="0"/>
                      <a:pt x="42" y="0"/>
                      <a:pt x="42" y="0"/>
                    </a:cubicBezTo>
                    <a:cubicBezTo>
                      <a:pt x="26" y="0"/>
                      <a:pt x="8" y="0"/>
                      <a:pt x="0" y="0"/>
                    </a:cubicBezTo>
                    <a:cubicBezTo>
                      <a:pt x="0" y="191"/>
                      <a:pt x="0" y="191"/>
                      <a:pt x="0" y="191"/>
                    </a:cubicBezTo>
                    <a:cubicBezTo>
                      <a:pt x="10" y="191"/>
                      <a:pt x="18" y="199"/>
                      <a:pt x="18" y="209"/>
                    </a:cubicBezTo>
                    <a:cubicBezTo>
                      <a:pt x="18" y="218"/>
                      <a:pt x="10" y="226"/>
                      <a:pt x="0" y="226"/>
                    </a:cubicBezTo>
                    <a:cubicBezTo>
                      <a:pt x="0" y="452"/>
                      <a:pt x="0" y="452"/>
                      <a:pt x="0" y="452"/>
                    </a:cubicBezTo>
                    <a:cubicBezTo>
                      <a:pt x="8" y="452"/>
                      <a:pt x="26" y="452"/>
                      <a:pt x="42" y="452"/>
                    </a:cubicBezTo>
                    <a:cubicBezTo>
                      <a:pt x="159" y="452"/>
                      <a:pt x="159" y="452"/>
                      <a:pt x="159" y="452"/>
                    </a:cubicBezTo>
                    <a:cubicBezTo>
                      <a:pt x="171" y="452"/>
                      <a:pt x="178" y="445"/>
                      <a:pt x="178" y="435"/>
                    </a:cubicBezTo>
                    <a:cubicBezTo>
                      <a:pt x="178" y="432"/>
                      <a:pt x="178" y="429"/>
                      <a:pt x="176" y="425"/>
                    </a:cubicBezTo>
                    <a:cubicBezTo>
                      <a:pt x="58" y="149"/>
                      <a:pt x="58" y="149"/>
                      <a:pt x="58" y="149"/>
                    </a:cubicBezTo>
                    <a:cubicBezTo>
                      <a:pt x="52" y="135"/>
                      <a:pt x="48" y="113"/>
                      <a:pt x="48" y="97"/>
                    </a:cubicBezTo>
                    <a:cubicBezTo>
                      <a:pt x="48" y="96"/>
                      <a:pt x="48" y="95"/>
                      <a:pt x="48" y="93"/>
                    </a:cubicBezTo>
                    <a:cubicBezTo>
                      <a:pt x="49" y="77"/>
                      <a:pt x="49" y="77"/>
                      <a:pt x="49" y="77"/>
                    </a:cubicBezTo>
                    <a:cubicBezTo>
                      <a:pt x="50" y="61"/>
                      <a:pt x="59" y="48"/>
                      <a:pt x="69" y="48"/>
                    </a:cubicBezTo>
                    <a:cubicBezTo>
                      <a:pt x="79" y="48"/>
                      <a:pt x="87" y="37"/>
                      <a:pt x="87" y="24"/>
                    </a:cubicBezTo>
                    <a:cubicBezTo>
                      <a:pt x="87" y="11"/>
                      <a:pt x="74" y="0"/>
                      <a:pt x="59" y="0"/>
                    </a:cubicBezTo>
                  </a:path>
                </a:pathLst>
              </a:custGeom>
              <a:solidFill>
                <a:srgbClr val="5A5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407" name="iṥḷiḍe"/>
              <p:cNvSpPr/>
              <p:nvPr>
                <p:custDataLst>
                  <p:tags r:id="rId169"/>
                </p:custDataLst>
              </p:nvPr>
            </p:nvSpPr>
            <p:spPr bwMode="auto">
              <a:xfrm>
                <a:off x="948" y="3150"/>
                <a:ext cx="91" cy="92"/>
              </a:xfrm>
              <a:prstGeom prst="ellipse">
                <a:avLst/>
              </a:prstGeom>
              <a:solidFill>
                <a:srgbClr val="C0C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408" name="ïṧļïḍê"/>
              <p:cNvSpPr/>
              <p:nvPr>
                <p:custDataLst>
                  <p:tags r:id="rId170"/>
                </p:custDataLst>
              </p:nvPr>
            </p:nvSpPr>
            <p:spPr bwMode="auto">
              <a:xfrm>
                <a:off x="894" y="3005"/>
                <a:ext cx="37" cy="73"/>
              </a:xfrm>
              <a:custGeom>
                <a:avLst/>
                <a:gdLst>
                  <a:gd name="T0" fmla="*/ 0 w 18"/>
                  <a:gd name="T1" fmla="*/ 0 h 35"/>
                  <a:gd name="T2" fmla="*/ 0 w 18"/>
                  <a:gd name="T3" fmla="*/ 35 h 35"/>
                  <a:gd name="T4" fmla="*/ 18 w 18"/>
                  <a:gd name="T5" fmla="*/ 18 h 35"/>
                  <a:gd name="T6" fmla="*/ 0 w 18"/>
                  <a:gd name="T7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" h="35">
                    <a:moveTo>
                      <a:pt x="0" y="0"/>
                    </a:moveTo>
                    <a:cubicBezTo>
                      <a:pt x="0" y="35"/>
                      <a:pt x="0" y="35"/>
                      <a:pt x="0" y="35"/>
                    </a:cubicBezTo>
                    <a:cubicBezTo>
                      <a:pt x="10" y="35"/>
                      <a:pt x="18" y="27"/>
                      <a:pt x="18" y="18"/>
                    </a:cubicBezTo>
                    <a:cubicBezTo>
                      <a:pt x="18" y="8"/>
                      <a:pt x="10" y="0"/>
                      <a:pt x="0" y="0"/>
                    </a:cubicBezTo>
                  </a:path>
                </a:pathLst>
              </a:custGeom>
              <a:solidFill>
                <a:srgbClr val="C0C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409" name="îsḻîḓè"/>
              <p:cNvSpPr/>
              <p:nvPr>
                <p:custDataLst>
                  <p:tags r:id="rId171"/>
                </p:custDataLst>
              </p:nvPr>
            </p:nvSpPr>
            <p:spPr bwMode="auto">
              <a:xfrm>
                <a:off x="6427" y="2081"/>
                <a:ext cx="365" cy="1416"/>
              </a:xfrm>
              <a:prstGeom prst="rect">
                <a:avLst/>
              </a:prstGeom>
              <a:solidFill>
                <a:srgbClr val="F060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410" name="işlíḋe"/>
              <p:cNvSpPr/>
              <p:nvPr>
                <p:custDataLst>
                  <p:tags r:id="rId172"/>
                </p:custDataLst>
              </p:nvPr>
            </p:nvSpPr>
            <p:spPr bwMode="auto">
              <a:xfrm>
                <a:off x="6427" y="2081"/>
                <a:ext cx="365" cy="14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411" name="iŝḻîḓê"/>
              <p:cNvSpPr/>
              <p:nvPr>
                <p:custDataLst>
                  <p:tags r:id="rId173"/>
                </p:custDataLst>
              </p:nvPr>
            </p:nvSpPr>
            <p:spPr bwMode="auto">
              <a:xfrm>
                <a:off x="6518" y="2193"/>
                <a:ext cx="175" cy="1171"/>
              </a:xfrm>
              <a:prstGeom prst="rect">
                <a:avLst/>
              </a:prstGeom>
              <a:solidFill>
                <a:srgbClr val="F3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412" name="îŝļïďé"/>
              <p:cNvSpPr/>
              <p:nvPr>
                <p:custDataLst>
                  <p:tags r:id="rId174"/>
                </p:custDataLst>
              </p:nvPr>
            </p:nvSpPr>
            <p:spPr bwMode="auto">
              <a:xfrm>
                <a:off x="6518" y="2193"/>
                <a:ext cx="175" cy="117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413" name="ïSļîḋé"/>
              <p:cNvSpPr/>
              <p:nvPr>
                <p:custDataLst>
                  <p:tags r:id="rId175"/>
                </p:custDataLst>
              </p:nvPr>
            </p:nvSpPr>
            <p:spPr bwMode="auto">
              <a:xfrm>
                <a:off x="5278" y="2060"/>
                <a:ext cx="783" cy="1458"/>
              </a:xfrm>
              <a:custGeom>
                <a:avLst/>
                <a:gdLst>
                  <a:gd name="T0" fmla="*/ 349 w 783"/>
                  <a:gd name="T1" fmla="*/ 1458 h 1458"/>
                  <a:gd name="T2" fmla="*/ 0 w 783"/>
                  <a:gd name="T3" fmla="*/ 1346 h 1458"/>
                  <a:gd name="T4" fmla="*/ 436 w 783"/>
                  <a:gd name="T5" fmla="*/ 0 h 1458"/>
                  <a:gd name="T6" fmla="*/ 783 w 783"/>
                  <a:gd name="T7" fmla="*/ 112 h 1458"/>
                  <a:gd name="T8" fmla="*/ 349 w 783"/>
                  <a:gd name="T9" fmla="*/ 1458 h 14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83" h="1458">
                    <a:moveTo>
                      <a:pt x="349" y="1458"/>
                    </a:moveTo>
                    <a:lnTo>
                      <a:pt x="0" y="1346"/>
                    </a:lnTo>
                    <a:lnTo>
                      <a:pt x="436" y="0"/>
                    </a:lnTo>
                    <a:lnTo>
                      <a:pt x="783" y="112"/>
                    </a:lnTo>
                    <a:lnTo>
                      <a:pt x="349" y="1458"/>
                    </a:lnTo>
                    <a:close/>
                  </a:path>
                </a:pathLst>
              </a:custGeom>
              <a:solidFill>
                <a:srgbClr val="F060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414" name="îSlíḓe"/>
              <p:cNvSpPr/>
              <p:nvPr>
                <p:custDataLst>
                  <p:tags r:id="rId176"/>
                </p:custDataLst>
              </p:nvPr>
            </p:nvSpPr>
            <p:spPr bwMode="auto">
              <a:xfrm>
                <a:off x="5278" y="2060"/>
                <a:ext cx="783" cy="1458"/>
              </a:xfrm>
              <a:custGeom>
                <a:avLst/>
                <a:gdLst>
                  <a:gd name="T0" fmla="*/ 349 w 783"/>
                  <a:gd name="T1" fmla="*/ 1458 h 1458"/>
                  <a:gd name="T2" fmla="*/ 0 w 783"/>
                  <a:gd name="T3" fmla="*/ 1346 h 1458"/>
                  <a:gd name="T4" fmla="*/ 436 w 783"/>
                  <a:gd name="T5" fmla="*/ 0 h 1458"/>
                  <a:gd name="T6" fmla="*/ 783 w 783"/>
                  <a:gd name="T7" fmla="*/ 112 h 1458"/>
                  <a:gd name="T8" fmla="*/ 349 w 783"/>
                  <a:gd name="T9" fmla="*/ 1458 h 14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83" h="1458">
                    <a:moveTo>
                      <a:pt x="349" y="1458"/>
                    </a:moveTo>
                    <a:lnTo>
                      <a:pt x="0" y="1346"/>
                    </a:lnTo>
                    <a:lnTo>
                      <a:pt x="436" y="0"/>
                    </a:lnTo>
                    <a:lnTo>
                      <a:pt x="783" y="112"/>
                    </a:lnTo>
                    <a:lnTo>
                      <a:pt x="349" y="1458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415" name="íŝ1îḑé"/>
              <p:cNvSpPr/>
              <p:nvPr>
                <p:custDataLst>
                  <p:tags r:id="rId177"/>
                </p:custDataLst>
              </p:nvPr>
            </p:nvSpPr>
            <p:spPr bwMode="auto">
              <a:xfrm>
                <a:off x="5320" y="2164"/>
                <a:ext cx="708" cy="1227"/>
              </a:xfrm>
              <a:custGeom>
                <a:avLst/>
                <a:gdLst>
                  <a:gd name="T0" fmla="*/ 349 w 708"/>
                  <a:gd name="T1" fmla="*/ 1227 h 1227"/>
                  <a:gd name="T2" fmla="*/ 0 w 708"/>
                  <a:gd name="T3" fmla="*/ 1115 h 1227"/>
                  <a:gd name="T4" fmla="*/ 359 w 708"/>
                  <a:gd name="T5" fmla="*/ 0 h 1227"/>
                  <a:gd name="T6" fmla="*/ 708 w 708"/>
                  <a:gd name="T7" fmla="*/ 114 h 1227"/>
                  <a:gd name="T8" fmla="*/ 349 w 708"/>
                  <a:gd name="T9" fmla="*/ 1227 h 1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08" h="1227">
                    <a:moveTo>
                      <a:pt x="349" y="1227"/>
                    </a:moveTo>
                    <a:lnTo>
                      <a:pt x="0" y="1115"/>
                    </a:lnTo>
                    <a:lnTo>
                      <a:pt x="359" y="0"/>
                    </a:lnTo>
                    <a:lnTo>
                      <a:pt x="708" y="114"/>
                    </a:lnTo>
                    <a:lnTo>
                      <a:pt x="349" y="1227"/>
                    </a:lnTo>
                    <a:close/>
                  </a:path>
                </a:pathLst>
              </a:custGeom>
              <a:solidFill>
                <a:srgbClr val="F3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416" name="ïṣlíďê"/>
              <p:cNvSpPr/>
              <p:nvPr>
                <p:custDataLst>
                  <p:tags r:id="rId178"/>
                </p:custDataLst>
              </p:nvPr>
            </p:nvSpPr>
            <p:spPr bwMode="auto">
              <a:xfrm>
                <a:off x="5320" y="2164"/>
                <a:ext cx="708" cy="1227"/>
              </a:xfrm>
              <a:custGeom>
                <a:avLst/>
                <a:gdLst>
                  <a:gd name="T0" fmla="*/ 349 w 708"/>
                  <a:gd name="T1" fmla="*/ 1227 h 1227"/>
                  <a:gd name="T2" fmla="*/ 0 w 708"/>
                  <a:gd name="T3" fmla="*/ 1115 h 1227"/>
                  <a:gd name="T4" fmla="*/ 359 w 708"/>
                  <a:gd name="T5" fmla="*/ 0 h 1227"/>
                  <a:gd name="T6" fmla="*/ 708 w 708"/>
                  <a:gd name="T7" fmla="*/ 114 h 1227"/>
                  <a:gd name="T8" fmla="*/ 349 w 708"/>
                  <a:gd name="T9" fmla="*/ 1227 h 1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08" h="1227">
                    <a:moveTo>
                      <a:pt x="349" y="1227"/>
                    </a:moveTo>
                    <a:lnTo>
                      <a:pt x="0" y="1115"/>
                    </a:lnTo>
                    <a:lnTo>
                      <a:pt x="359" y="0"/>
                    </a:lnTo>
                    <a:lnTo>
                      <a:pt x="708" y="114"/>
                    </a:lnTo>
                    <a:lnTo>
                      <a:pt x="349" y="1227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417" name="íṡ1îḋé"/>
              <p:cNvSpPr/>
              <p:nvPr>
                <p:custDataLst>
                  <p:tags r:id="rId179"/>
                </p:custDataLst>
              </p:nvPr>
            </p:nvSpPr>
            <p:spPr bwMode="auto">
              <a:xfrm>
                <a:off x="6061" y="2081"/>
                <a:ext cx="366" cy="1416"/>
              </a:xfrm>
              <a:prstGeom prst="rect">
                <a:avLst/>
              </a:prstGeom>
              <a:solidFill>
                <a:srgbClr val="FFC5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418" name="íš1íḓé"/>
              <p:cNvSpPr/>
              <p:nvPr>
                <p:custDataLst>
                  <p:tags r:id="rId180"/>
                </p:custDataLst>
              </p:nvPr>
            </p:nvSpPr>
            <p:spPr bwMode="auto">
              <a:xfrm>
                <a:off x="6061" y="2081"/>
                <a:ext cx="366" cy="14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419" name="ïṩļîďe"/>
              <p:cNvSpPr/>
              <p:nvPr>
                <p:custDataLst>
                  <p:tags r:id="rId181"/>
                </p:custDataLst>
              </p:nvPr>
            </p:nvSpPr>
            <p:spPr bwMode="auto">
              <a:xfrm>
                <a:off x="6061" y="2081"/>
                <a:ext cx="366" cy="112"/>
              </a:xfrm>
              <a:prstGeom prst="rect">
                <a:avLst/>
              </a:prstGeom>
              <a:solidFill>
                <a:srgbClr val="676C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420" name="išḻîḋe"/>
              <p:cNvSpPr/>
              <p:nvPr>
                <p:custDataLst>
                  <p:tags r:id="rId182"/>
                </p:custDataLst>
              </p:nvPr>
            </p:nvSpPr>
            <p:spPr bwMode="auto">
              <a:xfrm>
                <a:off x="6061" y="2081"/>
                <a:ext cx="366" cy="1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421" name="ïs1iďè"/>
              <p:cNvSpPr/>
              <p:nvPr>
                <p:custDataLst>
                  <p:tags r:id="rId183"/>
                </p:custDataLst>
              </p:nvPr>
            </p:nvSpPr>
            <p:spPr bwMode="auto">
              <a:xfrm>
                <a:off x="6061" y="2231"/>
                <a:ext cx="366" cy="112"/>
              </a:xfrm>
              <a:prstGeom prst="rect">
                <a:avLst/>
              </a:prstGeom>
              <a:solidFill>
                <a:srgbClr val="676C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422" name="íślïḋê"/>
              <p:cNvSpPr/>
              <p:nvPr>
                <p:custDataLst>
                  <p:tags r:id="rId184"/>
                </p:custDataLst>
              </p:nvPr>
            </p:nvSpPr>
            <p:spPr bwMode="auto">
              <a:xfrm>
                <a:off x="6061" y="2231"/>
                <a:ext cx="366" cy="1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423" name="îšḷîdê"/>
              <p:cNvSpPr/>
              <p:nvPr>
                <p:custDataLst>
                  <p:tags r:id="rId185"/>
                </p:custDataLst>
              </p:nvPr>
            </p:nvSpPr>
            <p:spPr bwMode="auto">
              <a:xfrm>
                <a:off x="6061" y="3233"/>
                <a:ext cx="366" cy="110"/>
              </a:xfrm>
              <a:prstGeom prst="rect">
                <a:avLst/>
              </a:prstGeom>
              <a:solidFill>
                <a:srgbClr val="676C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424" name="iSḻíḓe"/>
              <p:cNvSpPr/>
              <p:nvPr>
                <p:custDataLst>
                  <p:tags r:id="rId186"/>
                </p:custDataLst>
              </p:nvPr>
            </p:nvSpPr>
            <p:spPr bwMode="auto">
              <a:xfrm>
                <a:off x="6061" y="3233"/>
                <a:ext cx="366" cy="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425" name="ïśḷiḍê"/>
              <p:cNvSpPr/>
              <p:nvPr>
                <p:custDataLst>
                  <p:tags r:id="rId187"/>
                </p:custDataLst>
              </p:nvPr>
            </p:nvSpPr>
            <p:spPr bwMode="auto">
              <a:xfrm>
                <a:off x="6061" y="3383"/>
                <a:ext cx="366" cy="110"/>
              </a:xfrm>
              <a:prstGeom prst="rect">
                <a:avLst/>
              </a:prstGeom>
              <a:solidFill>
                <a:srgbClr val="676C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426" name="ïŝ1ïďe"/>
              <p:cNvSpPr/>
              <p:nvPr>
                <p:custDataLst>
                  <p:tags r:id="rId188"/>
                </p:custDataLst>
              </p:nvPr>
            </p:nvSpPr>
            <p:spPr bwMode="auto">
              <a:xfrm>
                <a:off x="6061" y="3383"/>
                <a:ext cx="366" cy="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427" name="î$ḻïdé"/>
              <p:cNvSpPr/>
              <p:nvPr>
                <p:custDataLst>
                  <p:tags r:id="rId189"/>
                </p:custDataLst>
              </p:nvPr>
            </p:nvSpPr>
            <p:spPr bwMode="auto">
              <a:xfrm>
                <a:off x="6792" y="2081"/>
                <a:ext cx="366" cy="1416"/>
              </a:xfrm>
              <a:prstGeom prst="rect">
                <a:avLst/>
              </a:prstGeom>
              <a:solidFill>
                <a:srgbClr val="676C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428" name="íşlîďê"/>
              <p:cNvSpPr/>
              <p:nvPr>
                <p:custDataLst>
                  <p:tags r:id="rId190"/>
                </p:custDataLst>
              </p:nvPr>
            </p:nvSpPr>
            <p:spPr bwMode="auto">
              <a:xfrm>
                <a:off x="6792" y="2081"/>
                <a:ext cx="366" cy="14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429" name="íṥḷïḑe"/>
              <p:cNvSpPr/>
              <p:nvPr>
                <p:custDataLst>
                  <p:tags r:id="rId191"/>
                </p:custDataLst>
              </p:nvPr>
            </p:nvSpPr>
            <p:spPr bwMode="auto">
              <a:xfrm>
                <a:off x="6792" y="2231"/>
                <a:ext cx="366" cy="112"/>
              </a:xfrm>
              <a:prstGeom prst="rect">
                <a:avLst/>
              </a:prstGeom>
              <a:solidFill>
                <a:srgbClr val="3EA1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430" name="iṩľïḋé"/>
              <p:cNvSpPr/>
              <p:nvPr>
                <p:custDataLst>
                  <p:tags r:id="rId192"/>
                </p:custDataLst>
              </p:nvPr>
            </p:nvSpPr>
            <p:spPr bwMode="auto">
              <a:xfrm>
                <a:off x="6792" y="2231"/>
                <a:ext cx="366" cy="1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431" name="î$ḻiďé"/>
              <p:cNvSpPr/>
              <p:nvPr>
                <p:custDataLst>
                  <p:tags r:id="rId193"/>
                </p:custDataLst>
              </p:nvPr>
            </p:nvSpPr>
            <p:spPr bwMode="auto">
              <a:xfrm>
                <a:off x="6792" y="3233"/>
                <a:ext cx="366" cy="110"/>
              </a:xfrm>
              <a:prstGeom prst="rect">
                <a:avLst/>
              </a:prstGeom>
              <a:solidFill>
                <a:srgbClr val="3EA1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432" name="ïŝ1îďê"/>
              <p:cNvSpPr/>
              <p:nvPr>
                <p:custDataLst>
                  <p:tags r:id="rId194"/>
                </p:custDataLst>
              </p:nvPr>
            </p:nvSpPr>
            <p:spPr bwMode="auto">
              <a:xfrm>
                <a:off x="6792" y="3233"/>
                <a:ext cx="366" cy="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433" name="ïśḻíďé"/>
              <p:cNvSpPr/>
              <p:nvPr>
                <p:custDataLst>
                  <p:tags r:id="rId195"/>
                </p:custDataLst>
              </p:nvPr>
            </p:nvSpPr>
            <p:spPr bwMode="auto">
              <a:xfrm>
                <a:off x="6593" y="2081"/>
                <a:ext cx="199" cy="1416"/>
              </a:xfrm>
              <a:custGeom>
                <a:avLst/>
                <a:gdLst>
                  <a:gd name="T0" fmla="*/ 199 w 199"/>
                  <a:gd name="T1" fmla="*/ 0 h 1416"/>
                  <a:gd name="T2" fmla="*/ 0 w 199"/>
                  <a:gd name="T3" fmla="*/ 0 h 1416"/>
                  <a:gd name="T4" fmla="*/ 0 w 199"/>
                  <a:gd name="T5" fmla="*/ 112 h 1416"/>
                  <a:gd name="T6" fmla="*/ 100 w 199"/>
                  <a:gd name="T7" fmla="*/ 112 h 1416"/>
                  <a:gd name="T8" fmla="*/ 100 w 199"/>
                  <a:gd name="T9" fmla="*/ 1283 h 1416"/>
                  <a:gd name="T10" fmla="*/ 0 w 199"/>
                  <a:gd name="T11" fmla="*/ 1283 h 1416"/>
                  <a:gd name="T12" fmla="*/ 0 w 199"/>
                  <a:gd name="T13" fmla="*/ 1416 h 1416"/>
                  <a:gd name="T14" fmla="*/ 199 w 199"/>
                  <a:gd name="T15" fmla="*/ 1416 h 1416"/>
                  <a:gd name="T16" fmla="*/ 199 w 199"/>
                  <a:gd name="T17" fmla="*/ 0 h 14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9" h="1416">
                    <a:moveTo>
                      <a:pt x="199" y="0"/>
                    </a:moveTo>
                    <a:lnTo>
                      <a:pt x="0" y="0"/>
                    </a:lnTo>
                    <a:lnTo>
                      <a:pt x="0" y="112"/>
                    </a:lnTo>
                    <a:lnTo>
                      <a:pt x="100" y="112"/>
                    </a:lnTo>
                    <a:lnTo>
                      <a:pt x="100" y="1283"/>
                    </a:lnTo>
                    <a:lnTo>
                      <a:pt x="0" y="1283"/>
                    </a:lnTo>
                    <a:lnTo>
                      <a:pt x="0" y="1416"/>
                    </a:lnTo>
                    <a:lnTo>
                      <a:pt x="199" y="1416"/>
                    </a:lnTo>
                    <a:lnTo>
                      <a:pt x="199" y="0"/>
                    </a:lnTo>
                    <a:close/>
                  </a:path>
                </a:pathLst>
              </a:custGeom>
              <a:solidFill>
                <a:srgbClr val="B84A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434" name="ï$ľïḑê"/>
              <p:cNvSpPr/>
              <p:nvPr>
                <p:custDataLst>
                  <p:tags r:id="rId196"/>
                </p:custDataLst>
              </p:nvPr>
            </p:nvSpPr>
            <p:spPr bwMode="auto">
              <a:xfrm>
                <a:off x="6593" y="2081"/>
                <a:ext cx="199" cy="1416"/>
              </a:xfrm>
              <a:custGeom>
                <a:avLst/>
                <a:gdLst>
                  <a:gd name="T0" fmla="*/ 199 w 199"/>
                  <a:gd name="T1" fmla="*/ 0 h 1416"/>
                  <a:gd name="T2" fmla="*/ 0 w 199"/>
                  <a:gd name="T3" fmla="*/ 0 h 1416"/>
                  <a:gd name="T4" fmla="*/ 0 w 199"/>
                  <a:gd name="T5" fmla="*/ 112 h 1416"/>
                  <a:gd name="T6" fmla="*/ 100 w 199"/>
                  <a:gd name="T7" fmla="*/ 112 h 1416"/>
                  <a:gd name="T8" fmla="*/ 100 w 199"/>
                  <a:gd name="T9" fmla="*/ 1283 h 1416"/>
                  <a:gd name="T10" fmla="*/ 0 w 199"/>
                  <a:gd name="T11" fmla="*/ 1283 h 1416"/>
                  <a:gd name="T12" fmla="*/ 0 w 199"/>
                  <a:gd name="T13" fmla="*/ 1416 h 1416"/>
                  <a:gd name="T14" fmla="*/ 199 w 199"/>
                  <a:gd name="T15" fmla="*/ 1416 h 1416"/>
                  <a:gd name="T16" fmla="*/ 199 w 199"/>
                  <a:gd name="T17" fmla="*/ 0 h 14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9" h="1416">
                    <a:moveTo>
                      <a:pt x="199" y="0"/>
                    </a:moveTo>
                    <a:lnTo>
                      <a:pt x="0" y="0"/>
                    </a:lnTo>
                    <a:lnTo>
                      <a:pt x="0" y="112"/>
                    </a:lnTo>
                    <a:lnTo>
                      <a:pt x="100" y="112"/>
                    </a:lnTo>
                    <a:lnTo>
                      <a:pt x="100" y="1283"/>
                    </a:lnTo>
                    <a:lnTo>
                      <a:pt x="0" y="1283"/>
                    </a:lnTo>
                    <a:lnTo>
                      <a:pt x="0" y="1416"/>
                    </a:lnTo>
                    <a:lnTo>
                      <a:pt x="199" y="1416"/>
                    </a:lnTo>
                    <a:lnTo>
                      <a:pt x="19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435" name="işlïḓè"/>
              <p:cNvSpPr/>
              <p:nvPr>
                <p:custDataLst>
                  <p:tags r:id="rId197"/>
                </p:custDataLst>
              </p:nvPr>
            </p:nvSpPr>
            <p:spPr bwMode="auto">
              <a:xfrm>
                <a:off x="6593" y="2193"/>
                <a:ext cx="100" cy="1171"/>
              </a:xfrm>
              <a:prstGeom prst="rect">
                <a:avLst/>
              </a:prstGeom>
              <a:solidFill>
                <a:srgbClr val="BABB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436" name="îṥḻíḋê"/>
              <p:cNvSpPr/>
              <p:nvPr>
                <p:custDataLst>
                  <p:tags r:id="rId198"/>
                </p:custDataLst>
              </p:nvPr>
            </p:nvSpPr>
            <p:spPr bwMode="auto">
              <a:xfrm>
                <a:off x="6593" y="2193"/>
                <a:ext cx="100" cy="117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437" name="îś1îďe"/>
              <p:cNvSpPr/>
              <p:nvPr>
                <p:custDataLst>
                  <p:tags r:id="rId199"/>
                </p:custDataLst>
              </p:nvPr>
            </p:nvSpPr>
            <p:spPr bwMode="auto">
              <a:xfrm flipH="1">
                <a:off x="6792" y="2081"/>
                <a:ext cx="0" cy="1416"/>
              </a:xfrm>
              <a:custGeom>
                <a:avLst/>
                <a:gdLst>
                  <a:gd name="T0" fmla="*/ 0 h 1416"/>
                  <a:gd name="T1" fmla="*/ 0 h 1416"/>
                  <a:gd name="T2" fmla="*/ 1416 h 1416"/>
                  <a:gd name="T3" fmla="*/ 1262 h 1416"/>
                  <a:gd name="T4" fmla="*/ 1152 h 1416"/>
                  <a:gd name="T5" fmla="*/ 262 h 1416"/>
                  <a:gd name="T6" fmla="*/ 150 h 1416"/>
                  <a:gd name="T7" fmla="*/ 0 h 1416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</a:cxnLst>
                <a:rect l="0" t="0" r="r" b="b"/>
                <a:pathLst>
                  <a:path h="1416">
                    <a:moveTo>
                      <a:pt x="0" y="0"/>
                    </a:moveTo>
                    <a:lnTo>
                      <a:pt x="0" y="0"/>
                    </a:lnTo>
                    <a:lnTo>
                      <a:pt x="0" y="1416"/>
                    </a:lnTo>
                    <a:lnTo>
                      <a:pt x="0" y="1262"/>
                    </a:lnTo>
                    <a:lnTo>
                      <a:pt x="0" y="1152"/>
                    </a:lnTo>
                    <a:lnTo>
                      <a:pt x="0" y="262"/>
                    </a:lnTo>
                    <a:lnTo>
                      <a:pt x="0" y="15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F538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438" name="ïšļïďe"/>
              <p:cNvSpPr/>
              <p:nvPr>
                <p:custDataLst>
                  <p:tags r:id="rId200"/>
                </p:custDataLst>
              </p:nvPr>
            </p:nvSpPr>
            <p:spPr bwMode="auto">
              <a:xfrm flipH="1">
                <a:off x="6792" y="2081"/>
                <a:ext cx="0" cy="1416"/>
              </a:xfrm>
              <a:custGeom>
                <a:avLst/>
                <a:gdLst>
                  <a:gd name="T0" fmla="*/ 0 h 1416"/>
                  <a:gd name="T1" fmla="*/ 0 h 1416"/>
                  <a:gd name="T2" fmla="*/ 1416 h 1416"/>
                  <a:gd name="T3" fmla="*/ 1262 h 1416"/>
                  <a:gd name="T4" fmla="*/ 1152 h 1416"/>
                  <a:gd name="T5" fmla="*/ 262 h 1416"/>
                  <a:gd name="T6" fmla="*/ 150 h 1416"/>
                  <a:gd name="T7" fmla="*/ 0 h 1416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</a:cxnLst>
                <a:rect l="0" t="0" r="r" b="b"/>
                <a:pathLst>
                  <a:path h="1416">
                    <a:moveTo>
                      <a:pt x="0" y="0"/>
                    </a:moveTo>
                    <a:lnTo>
                      <a:pt x="0" y="0"/>
                    </a:lnTo>
                    <a:lnTo>
                      <a:pt x="0" y="1416"/>
                    </a:lnTo>
                    <a:lnTo>
                      <a:pt x="0" y="1262"/>
                    </a:lnTo>
                    <a:lnTo>
                      <a:pt x="0" y="1152"/>
                    </a:lnTo>
                    <a:lnTo>
                      <a:pt x="0" y="262"/>
                    </a:lnTo>
                    <a:lnTo>
                      <a:pt x="0" y="15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439" name="iṧļîdê"/>
              <p:cNvSpPr/>
              <p:nvPr>
                <p:custDataLst>
                  <p:tags r:id="rId201"/>
                </p:custDataLst>
              </p:nvPr>
            </p:nvSpPr>
            <p:spPr bwMode="auto">
              <a:xfrm>
                <a:off x="5428" y="2116"/>
                <a:ext cx="633" cy="1402"/>
              </a:xfrm>
              <a:custGeom>
                <a:avLst/>
                <a:gdLst>
                  <a:gd name="T0" fmla="*/ 0 w 633"/>
                  <a:gd name="T1" fmla="*/ 1337 h 1402"/>
                  <a:gd name="T2" fmla="*/ 0 w 633"/>
                  <a:gd name="T3" fmla="*/ 1337 h 1402"/>
                  <a:gd name="T4" fmla="*/ 199 w 633"/>
                  <a:gd name="T5" fmla="*/ 1402 h 1402"/>
                  <a:gd name="T6" fmla="*/ 0 w 633"/>
                  <a:gd name="T7" fmla="*/ 1337 h 1402"/>
                  <a:gd name="T8" fmla="*/ 600 w 633"/>
                  <a:gd name="T9" fmla="*/ 162 h 1402"/>
                  <a:gd name="T10" fmla="*/ 268 w 633"/>
                  <a:gd name="T11" fmla="*/ 1190 h 1402"/>
                  <a:gd name="T12" fmla="*/ 199 w 633"/>
                  <a:gd name="T13" fmla="*/ 1402 h 1402"/>
                  <a:gd name="T14" fmla="*/ 253 w 633"/>
                  <a:gd name="T15" fmla="*/ 1234 h 1402"/>
                  <a:gd name="T16" fmla="*/ 600 w 633"/>
                  <a:gd name="T17" fmla="*/ 162 h 1402"/>
                  <a:gd name="T18" fmla="*/ 633 w 633"/>
                  <a:gd name="T19" fmla="*/ 56 h 1402"/>
                  <a:gd name="T20" fmla="*/ 600 w 633"/>
                  <a:gd name="T21" fmla="*/ 162 h 1402"/>
                  <a:gd name="T22" fmla="*/ 600 w 633"/>
                  <a:gd name="T23" fmla="*/ 162 h 1402"/>
                  <a:gd name="T24" fmla="*/ 633 w 633"/>
                  <a:gd name="T25" fmla="*/ 56 h 1402"/>
                  <a:gd name="T26" fmla="*/ 463 w 633"/>
                  <a:gd name="T27" fmla="*/ 0 h 1402"/>
                  <a:gd name="T28" fmla="*/ 463 w 633"/>
                  <a:gd name="T29" fmla="*/ 0 h 1402"/>
                  <a:gd name="T30" fmla="*/ 633 w 633"/>
                  <a:gd name="T31" fmla="*/ 56 h 1402"/>
                  <a:gd name="T32" fmla="*/ 463 w 633"/>
                  <a:gd name="T33" fmla="*/ 0 h 1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33" h="1402">
                    <a:moveTo>
                      <a:pt x="0" y="1337"/>
                    </a:moveTo>
                    <a:lnTo>
                      <a:pt x="0" y="1337"/>
                    </a:lnTo>
                    <a:lnTo>
                      <a:pt x="199" y="1402"/>
                    </a:lnTo>
                    <a:lnTo>
                      <a:pt x="0" y="1337"/>
                    </a:lnTo>
                    <a:close/>
                    <a:moveTo>
                      <a:pt x="600" y="162"/>
                    </a:moveTo>
                    <a:lnTo>
                      <a:pt x="268" y="1190"/>
                    </a:lnTo>
                    <a:lnTo>
                      <a:pt x="199" y="1402"/>
                    </a:lnTo>
                    <a:lnTo>
                      <a:pt x="253" y="1234"/>
                    </a:lnTo>
                    <a:lnTo>
                      <a:pt x="600" y="162"/>
                    </a:lnTo>
                    <a:close/>
                    <a:moveTo>
                      <a:pt x="633" y="56"/>
                    </a:moveTo>
                    <a:lnTo>
                      <a:pt x="600" y="162"/>
                    </a:lnTo>
                    <a:lnTo>
                      <a:pt x="600" y="162"/>
                    </a:lnTo>
                    <a:lnTo>
                      <a:pt x="633" y="56"/>
                    </a:lnTo>
                    <a:close/>
                    <a:moveTo>
                      <a:pt x="463" y="0"/>
                    </a:moveTo>
                    <a:lnTo>
                      <a:pt x="463" y="0"/>
                    </a:lnTo>
                    <a:lnTo>
                      <a:pt x="633" y="56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rgbClr val="F3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440" name="iṣļïdê"/>
              <p:cNvSpPr/>
              <p:nvPr>
                <p:custDataLst>
                  <p:tags r:id="rId202"/>
                </p:custDataLst>
              </p:nvPr>
            </p:nvSpPr>
            <p:spPr bwMode="auto">
              <a:xfrm>
                <a:off x="5428" y="2116"/>
                <a:ext cx="633" cy="1402"/>
              </a:xfrm>
              <a:custGeom>
                <a:avLst/>
                <a:gdLst>
                  <a:gd name="T0" fmla="*/ 0 w 633"/>
                  <a:gd name="T1" fmla="*/ 1337 h 1402"/>
                  <a:gd name="T2" fmla="*/ 0 w 633"/>
                  <a:gd name="T3" fmla="*/ 1337 h 1402"/>
                  <a:gd name="T4" fmla="*/ 199 w 633"/>
                  <a:gd name="T5" fmla="*/ 1402 h 1402"/>
                  <a:gd name="T6" fmla="*/ 0 w 633"/>
                  <a:gd name="T7" fmla="*/ 1337 h 1402"/>
                  <a:gd name="T8" fmla="*/ 600 w 633"/>
                  <a:gd name="T9" fmla="*/ 162 h 1402"/>
                  <a:gd name="T10" fmla="*/ 268 w 633"/>
                  <a:gd name="T11" fmla="*/ 1190 h 1402"/>
                  <a:gd name="T12" fmla="*/ 199 w 633"/>
                  <a:gd name="T13" fmla="*/ 1402 h 1402"/>
                  <a:gd name="T14" fmla="*/ 253 w 633"/>
                  <a:gd name="T15" fmla="*/ 1234 h 1402"/>
                  <a:gd name="T16" fmla="*/ 600 w 633"/>
                  <a:gd name="T17" fmla="*/ 162 h 1402"/>
                  <a:gd name="T18" fmla="*/ 633 w 633"/>
                  <a:gd name="T19" fmla="*/ 56 h 1402"/>
                  <a:gd name="T20" fmla="*/ 600 w 633"/>
                  <a:gd name="T21" fmla="*/ 162 h 1402"/>
                  <a:gd name="T22" fmla="*/ 600 w 633"/>
                  <a:gd name="T23" fmla="*/ 162 h 1402"/>
                  <a:gd name="T24" fmla="*/ 633 w 633"/>
                  <a:gd name="T25" fmla="*/ 56 h 1402"/>
                  <a:gd name="T26" fmla="*/ 463 w 633"/>
                  <a:gd name="T27" fmla="*/ 0 h 1402"/>
                  <a:gd name="T28" fmla="*/ 463 w 633"/>
                  <a:gd name="T29" fmla="*/ 0 h 1402"/>
                  <a:gd name="T30" fmla="*/ 633 w 633"/>
                  <a:gd name="T31" fmla="*/ 56 h 1402"/>
                  <a:gd name="T32" fmla="*/ 463 w 633"/>
                  <a:gd name="T33" fmla="*/ 0 h 1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33" h="1402">
                    <a:moveTo>
                      <a:pt x="0" y="1337"/>
                    </a:moveTo>
                    <a:lnTo>
                      <a:pt x="0" y="1337"/>
                    </a:lnTo>
                    <a:lnTo>
                      <a:pt x="199" y="1402"/>
                    </a:lnTo>
                    <a:lnTo>
                      <a:pt x="0" y="1337"/>
                    </a:lnTo>
                    <a:moveTo>
                      <a:pt x="600" y="162"/>
                    </a:moveTo>
                    <a:lnTo>
                      <a:pt x="268" y="1190"/>
                    </a:lnTo>
                    <a:lnTo>
                      <a:pt x="199" y="1402"/>
                    </a:lnTo>
                    <a:lnTo>
                      <a:pt x="253" y="1234"/>
                    </a:lnTo>
                    <a:lnTo>
                      <a:pt x="600" y="162"/>
                    </a:lnTo>
                    <a:moveTo>
                      <a:pt x="633" y="56"/>
                    </a:moveTo>
                    <a:lnTo>
                      <a:pt x="600" y="162"/>
                    </a:lnTo>
                    <a:lnTo>
                      <a:pt x="600" y="162"/>
                    </a:lnTo>
                    <a:lnTo>
                      <a:pt x="633" y="56"/>
                    </a:lnTo>
                    <a:moveTo>
                      <a:pt x="463" y="0"/>
                    </a:moveTo>
                    <a:lnTo>
                      <a:pt x="463" y="0"/>
                    </a:lnTo>
                    <a:lnTo>
                      <a:pt x="633" y="56"/>
                    </a:lnTo>
                    <a:lnTo>
                      <a:pt x="46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441" name="íšḻîḓè"/>
              <p:cNvSpPr/>
              <p:nvPr>
                <p:custDataLst>
                  <p:tags r:id="rId203"/>
                </p:custDataLst>
              </p:nvPr>
            </p:nvSpPr>
            <p:spPr bwMode="auto">
              <a:xfrm>
                <a:off x="5428" y="2116"/>
                <a:ext cx="633" cy="1402"/>
              </a:xfrm>
              <a:custGeom>
                <a:avLst/>
                <a:gdLst>
                  <a:gd name="T0" fmla="*/ 268 w 633"/>
                  <a:gd name="T1" fmla="*/ 1190 h 1402"/>
                  <a:gd name="T2" fmla="*/ 241 w 633"/>
                  <a:gd name="T3" fmla="*/ 1275 h 1402"/>
                  <a:gd name="T4" fmla="*/ 43 w 633"/>
                  <a:gd name="T5" fmla="*/ 1213 h 1402"/>
                  <a:gd name="T6" fmla="*/ 0 w 633"/>
                  <a:gd name="T7" fmla="*/ 1337 h 1402"/>
                  <a:gd name="T8" fmla="*/ 199 w 633"/>
                  <a:gd name="T9" fmla="*/ 1402 h 1402"/>
                  <a:gd name="T10" fmla="*/ 268 w 633"/>
                  <a:gd name="T11" fmla="*/ 1190 h 1402"/>
                  <a:gd name="T12" fmla="*/ 463 w 633"/>
                  <a:gd name="T13" fmla="*/ 0 h 1402"/>
                  <a:gd name="T14" fmla="*/ 426 w 633"/>
                  <a:gd name="T15" fmla="*/ 106 h 1402"/>
                  <a:gd name="T16" fmla="*/ 600 w 633"/>
                  <a:gd name="T17" fmla="*/ 162 h 1402"/>
                  <a:gd name="T18" fmla="*/ 633 w 633"/>
                  <a:gd name="T19" fmla="*/ 56 h 1402"/>
                  <a:gd name="T20" fmla="*/ 463 w 633"/>
                  <a:gd name="T21" fmla="*/ 0 h 1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33" h="1402">
                    <a:moveTo>
                      <a:pt x="268" y="1190"/>
                    </a:moveTo>
                    <a:lnTo>
                      <a:pt x="241" y="1275"/>
                    </a:lnTo>
                    <a:lnTo>
                      <a:pt x="43" y="1213"/>
                    </a:lnTo>
                    <a:lnTo>
                      <a:pt x="0" y="1337"/>
                    </a:lnTo>
                    <a:lnTo>
                      <a:pt x="199" y="1402"/>
                    </a:lnTo>
                    <a:lnTo>
                      <a:pt x="268" y="1190"/>
                    </a:lnTo>
                    <a:close/>
                    <a:moveTo>
                      <a:pt x="463" y="0"/>
                    </a:moveTo>
                    <a:lnTo>
                      <a:pt x="426" y="106"/>
                    </a:lnTo>
                    <a:lnTo>
                      <a:pt x="600" y="162"/>
                    </a:lnTo>
                    <a:lnTo>
                      <a:pt x="633" y="56"/>
                    </a:lnTo>
                    <a:lnTo>
                      <a:pt x="463" y="0"/>
                    </a:lnTo>
                    <a:close/>
                  </a:path>
                </a:pathLst>
              </a:custGeom>
              <a:solidFill>
                <a:srgbClr val="E55B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442" name="ïṣḻiḑé"/>
              <p:cNvSpPr/>
              <p:nvPr>
                <p:custDataLst>
                  <p:tags r:id="rId204"/>
                </p:custDataLst>
              </p:nvPr>
            </p:nvSpPr>
            <p:spPr bwMode="auto">
              <a:xfrm>
                <a:off x="5428" y="2116"/>
                <a:ext cx="633" cy="1402"/>
              </a:xfrm>
              <a:custGeom>
                <a:avLst/>
                <a:gdLst>
                  <a:gd name="T0" fmla="*/ 268 w 633"/>
                  <a:gd name="T1" fmla="*/ 1190 h 1402"/>
                  <a:gd name="T2" fmla="*/ 241 w 633"/>
                  <a:gd name="T3" fmla="*/ 1275 h 1402"/>
                  <a:gd name="T4" fmla="*/ 43 w 633"/>
                  <a:gd name="T5" fmla="*/ 1213 h 1402"/>
                  <a:gd name="T6" fmla="*/ 0 w 633"/>
                  <a:gd name="T7" fmla="*/ 1337 h 1402"/>
                  <a:gd name="T8" fmla="*/ 199 w 633"/>
                  <a:gd name="T9" fmla="*/ 1402 h 1402"/>
                  <a:gd name="T10" fmla="*/ 268 w 633"/>
                  <a:gd name="T11" fmla="*/ 1190 h 1402"/>
                  <a:gd name="T12" fmla="*/ 463 w 633"/>
                  <a:gd name="T13" fmla="*/ 0 h 1402"/>
                  <a:gd name="T14" fmla="*/ 426 w 633"/>
                  <a:gd name="T15" fmla="*/ 106 h 1402"/>
                  <a:gd name="T16" fmla="*/ 600 w 633"/>
                  <a:gd name="T17" fmla="*/ 162 h 1402"/>
                  <a:gd name="T18" fmla="*/ 633 w 633"/>
                  <a:gd name="T19" fmla="*/ 56 h 1402"/>
                  <a:gd name="T20" fmla="*/ 463 w 633"/>
                  <a:gd name="T21" fmla="*/ 0 h 1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33" h="1402">
                    <a:moveTo>
                      <a:pt x="268" y="1190"/>
                    </a:moveTo>
                    <a:lnTo>
                      <a:pt x="241" y="1275"/>
                    </a:lnTo>
                    <a:lnTo>
                      <a:pt x="43" y="1213"/>
                    </a:lnTo>
                    <a:lnTo>
                      <a:pt x="0" y="1337"/>
                    </a:lnTo>
                    <a:lnTo>
                      <a:pt x="199" y="1402"/>
                    </a:lnTo>
                    <a:lnTo>
                      <a:pt x="268" y="1190"/>
                    </a:lnTo>
                    <a:moveTo>
                      <a:pt x="463" y="0"/>
                    </a:moveTo>
                    <a:lnTo>
                      <a:pt x="426" y="106"/>
                    </a:lnTo>
                    <a:lnTo>
                      <a:pt x="600" y="162"/>
                    </a:lnTo>
                    <a:lnTo>
                      <a:pt x="633" y="56"/>
                    </a:lnTo>
                    <a:lnTo>
                      <a:pt x="46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443" name="îsľíďê"/>
              <p:cNvSpPr/>
              <p:nvPr>
                <p:custDataLst>
                  <p:tags r:id="rId205"/>
                </p:custDataLst>
              </p:nvPr>
            </p:nvSpPr>
            <p:spPr bwMode="auto">
              <a:xfrm>
                <a:off x="5471" y="2222"/>
                <a:ext cx="557" cy="1169"/>
              </a:xfrm>
              <a:custGeom>
                <a:avLst/>
                <a:gdLst>
                  <a:gd name="T0" fmla="*/ 383 w 557"/>
                  <a:gd name="T1" fmla="*/ 0 h 1169"/>
                  <a:gd name="T2" fmla="*/ 0 w 557"/>
                  <a:gd name="T3" fmla="*/ 1107 h 1169"/>
                  <a:gd name="T4" fmla="*/ 198 w 557"/>
                  <a:gd name="T5" fmla="*/ 1169 h 1169"/>
                  <a:gd name="T6" fmla="*/ 225 w 557"/>
                  <a:gd name="T7" fmla="*/ 1084 h 1169"/>
                  <a:gd name="T8" fmla="*/ 557 w 557"/>
                  <a:gd name="T9" fmla="*/ 56 h 1169"/>
                  <a:gd name="T10" fmla="*/ 557 w 557"/>
                  <a:gd name="T11" fmla="*/ 56 h 1169"/>
                  <a:gd name="T12" fmla="*/ 557 w 557"/>
                  <a:gd name="T13" fmla="*/ 56 h 1169"/>
                  <a:gd name="T14" fmla="*/ 383 w 557"/>
                  <a:gd name="T15" fmla="*/ 0 h 1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57" h="1169">
                    <a:moveTo>
                      <a:pt x="383" y="0"/>
                    </a:moveTo>
                    <a:lnTo>
                      <a:pt x="0" y="1107"/>
                    </a:lnTo>
                    <a:lnTo>
                      <a:pt x="198" y="1169"/>
                    </a:lnTo>
                    <a:lnTo>
                      <a:pt x="225" y="1084"/>
                    </a:lnTo>
                    <a:lnTo>
                      <a:pt x="557" y="56"/>
                    </a:lnTo>
                    <a:lnTo>
                      <a:pt x="557" y="56"/>
                    </a:lnTo>
                    <a:lnTo>
                      <a:pt x="557" y="56"/>
                    </a:lnTo>
                    <a:lnTo>
                      <a:pt x="383" y="0"/>
                    </a:lnTo>
                    <a:close/>
                  </a:path>
                </a:pathLst>
              </a:custGeom>
              <a:solidFill>
                <a:srgbClr val="E8E6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444" name="í$1ïḓe"/>
              <p:cNvSpPr/>
              <p:nvPr>
                <p:custDataLst>
                  <p:tags r:id="rId206"/>
                </p:custDataLst>
              </p:nvPr>
            </p:nvSpPr>
            <p:spPr bwMode="auto">
              <a:xfrm>
                <a:off x="5471" y="2222"/>
                <a:ext cx="557" cy="1169"/>
              </a:xfrm>
              <a:custGeom>
                <a:avLst/>
                <a:gdLst>
                  <a:gd name="T0" fmla="*/ 383 w 557"/>
                  <a:gd name="T1" fmla="*/ 0 h 1169"/>
                  <a:gd name="T2" fmla="*/ 0 w 557"/>
                  <a:gd name="T3" fmla="*/ 1107 h 1169"/>
                  <a:gd name="T4" fmla="*/ 198 w 557"/>
                  <a:gd name="T5" fmla="*/ 1169 h 1169"/>
                  <a:gd name="T6" fmla="*/ 225 w 557"/>
                  <a:gd name="T7" fmla="*/ 1084 h 1169"/>
                  <a:gd name="T8" fmla="*/ 557 w 557"/>
                  <a:gd name="T9" fmla="*/ 56 h 1169"/>
                  <a:gd name="T10" fmla="*/ 557 w 557"/>
                  <a:gd name="T11" fmla="*/ 56 h 1169"/>
                  <a:gd name="T12" fmla="*/ 557 w 557"/>
                  <a:gd name="T13" fmla="*/ 56 h 1169"/>
                  <a:gd name="T14" fmla="*/ 383 w 557"/>
                  <a:gd name="T15" fmla="*/ 0 h 1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57" h="1169">
                    <a:moveTo>
                      <a:pt x="383" y="0"/>
                    </a:moveTo>
                    <a:lnTo>
                      <a:pt x="0" y="1107"/>
                    </a:lnTo>
                    <a:lnTo>
                      <a:pt x="198" y="1169"/>
                    </a:lnTo>
                    <a:lnTo>
                      <a:pt x="225" y="1084"/>
                    </a:lnTo>
                    <a:lnTo>
                      <a:pt x="557" y="56"/>
                    </a:lnTo>
                    <a:lnTo>
                      <a:pt x="557" y="56"/>
                    </a:lnTo>
                    <a:lnTo>
                      <a:pt x="557" y="56"/>
                    </a:lnTo>
                    <a:lnTo>
                      <a:pt x="38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445" name="ïşľïḋé"/>
              <p:cNvSpPr/>
              <p:nvPr>
                <p:custDataLst>
                  <p:tags r:id="rId207"/>
                </p:custDataLst>
              </p:nvPr>
            </p:nvSpPr>
            <p:spPr bwMode="auto">
              <a:xfrm>
                <a:off x="6227" y="2081"/>
                <a:ext cx="200" cy="1416"/>
              </a:xfrm>
              <a:custGeom>
                <a:avLst/>
                <a:gdLst>
                  <a:gd name="T0" fmla="*/ 200 w 200"/>
                  <a:gd name="T1" fmla="*/ 1412 h 1416"/>
                  <a:gd name="T2" fmla="*/ 0 w 200"/>
                  <a:gd name="T3" fmla="*/ 1412 h 1416"/>
                  <a:gd name="T4" fmla="*/ 0 w 200"/>
                  <a:gd name="T5" fmla="*/ 1416 h 1416"/>
                  <a:gd name="T6" fmla="*/ 200 w 200"/>
                  <a:gd name="T7" fmla="*/ 1416 h 1416"/>
                  <a:gd name="T8" fmla="*/ 200 w 200"/>
                  <a:gd name="T9" fmla="*/ 1412 h 1416"/>
                  <a:gd name="T10" fmla="*/ 200 w 200"/>
                  <a:gd name="T11" fmla="*/ 1262 h 1416"/>
                  <a:gd name="T12" fmla="*/ 3 w 200"/>
                  <a:gd name="T13" fmla="*/ 1262 h 1416"/>
                  <a:gd name="T14" fmla="*/ 0 w 200"/>
                  <a:gd name="T15" fmla="*/ 1302 h 1416"/>
                  <a:gd name="T16" fmla="*/ 200 w 200"/>
                  <a:gd name="T17" fmla="*/ 1302 h 1416"/>
                  <a:gd name="T18" fmla="*/ 200 w 200"/>
                  <a:gd name="T19" fmla="*/ 1262 h 1416"/>
                  <a:gd name="T20" fmla="*/ 200 w 200"/>
                  <a:gd name="T21" fmla="*/ 262 h 1416"/>
                  <a:gd name="T22" fmla="*/ 13 w 200"/>
                  <a:gd name="T23" fmla="*/ 262 h 1416"/>
                  <a:gd name="T24" fmla="*/ 3 w 200"/>
                  <a:gd name="T25" fmla="*/ 1152 h 1416"/>
                  <a:gd name="T26" fmla="*/ 200 w 200"/>
                  <a:gd name="T27" fmla="*/ 1152 h 1416"/>
                  <a:gd name="T28" fmla="*/ 200 w 200"/>
                  <a:gd name="T29" fmla="*/ 262 h 1416"/>
                  <a:gd name="T30" fmla="*/ 200 w 200"/>
                  <a:gd name="T31" fmla="*/ 112 h 1416"/>
                  <a:gd name="T32" fmla="*/ 15 w 200"/>
                  <a:gd name="T33" fmla="*/ 112 h 1416"/>
                  <a:gd name="T34" fmla="*/ 15 w 200"/>
                  <a:gd name="T35" fmla="*/ 150 h 1416"/>
                  <a:gd name="T36" fmla="*/ 200 w 200"/>
                  <a:gd name="T37" fmla="*/ 150 h 1416"/>
                  <a:gd name="T38" fmla="*/ 200 w 200"/>
                  <a:gd name="T39" fmla="*/ 112 h 1416"/>
                  <a:gd name="T40" fmla="*/ 200 w 200"/>
                  <a:gd name="T41" fmla="*/ 0 h 1416"/>
                  <a:gd name="T42" fmla="*/ 17 w 200"/>
                  <a:gd name="T43" fmla="*/ 0 h 1416"/>
                  <a:gd name="T44" fmla="*/ 200 w 200"/>
                  <a:gd name="T45" fmla="*/ 0 h 1416"/>
                  <a:gd name="T46" fmla="*/ 200 w 200"/>
                  <a:gd name="T47" fmla="*/ 0 h 14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00" h="1416">
                    <a:moveTo>
                      <a:pt x="200" y="1412"/>
                    </a:moveTo>
                    <a:lnTo>
                      <a:pt x="0" y="1412"/>
                    </a:lnTo>
                    <a:lnTo>
                      <a:pt x="0" y="1416"/>
                    </a:lnTo>
                    <a:lnTo>
                      <a:pt x="200" y="1416"/>
                    </a:lnTo>
                    <a:lnTo>
                      <a:pt x="200" y="1412"/>
                    </a:lnTo>
                    <a:close/>
                    <a:moveTo>
                      <a:pt x="200" y="1262"/>
                    </a:moveTo>
                    <a:lnTo>
                      <a:pt x="3" y="1262"/>
                    </a:lnTo>
                    <a:lnTo>
                      <a:pt x="0" y="1302"/>
                    </a:lnTo>
                    <a:lnTo>
                      <a:pt x="200" y="1302"/>
                    </a:lnTo>
                    <a:lnTo>
                      <a:pt x="200" y="1262"/>
                    </a:lnTo>
                    <a:close/>
                    <a:moveTo>
                      <a:pt x="200" y="262"/>
                    </a:moveTo>
                    <a:lnTo>
                      <a:pt x="13" y="262"/>
                    </a:lnTo>
                    <a:lnTo>
                      <a:pt x="3" y="1152"/>
                    </a:lnTo>
                    <a:lnTo>
                      <a:pt x="200" y="1152"/>
                    </a:lnTo>
                    <a:lnTo>
                      <a:pt x="200" y="262"/>
                    </a:lnTo>
                    <a:close/>
                    <a:moveTo>
                      <a:pt x="200" y="112"/>
                    </a:moveTo>
                    <a:lnTo>
                      <a:pt x="15" y="112"/>
                    </a:lnTo>
                    <a:lnTo>
                      <a:pt x="15" y="150"/>
                    </a:lnTo>
                    <a:lnTo>
                      <a:pt x="200" y="150"/>
                    </a:lnTo>
                    <a:lnTo>
                      <a:pt x="200" y="112"/>
                    </a:lnTo>
                    <a:close/>
                    <a:moveTo>
                      <a:pt x="200" y="0"/>
                    </a:moveTo>
                    <a:lnTo>
                      <a:pt x="17" y="0"/>
                    </a:lnTo>
                    <a:lnTo>
                      <a:pt x="200" y="0"/>
                    </a:lnTo>
                    <a:lnTo>
                      <a:pt x="200" y="0"/>
                    </a:lnTo>
                    <a:close/>
                  </a:path>
                </a:pathLst>
              </a:custGeom>
              <a:solidFill>
                <a:srgbClr val="C398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446" name="íṧliḍe"/>
              <p:cNvSpPr/>
              <p:nvPr>
                <p:custDataLst>
                  <p:tags r:id="rId208"/>
                </p:custDataLst>
              </p:nvPr>
            </p:nvSpPr>
            <p:spPr bwMode="auto">
              <a:xfrm>
                <a:off x="6227" y="2081"/>
                <a:ext cx="200" cy="1416"/>
              </a:xfrm>
              <a:custGeom>
                <a:avLst/>
                <a:gdLst>
                  <a:gd name="T0" fmla="*/ 200 w 200"/>
                  <a:gd name="T1" fmla="*/ 1412 h 1416"/>
                  <a:gd name="T2" fmla="*/ 0 w 200"/>
                  <a:gd name="T3" fmla="*/ 1412 h 1416"/>
                  <a:gd name="T4" fmla="*/ 0 w 200"/>
                  <a:gd name="T5" fmla="*/ 1416 h 1416"/>
                  <a:gd name="T6" fmla="*/ 200 w 200"/>
                  <a:gd name="T7" fmla="*/ 1416 h 1416"/>
                  <a:gd name="T8" fmla="*/ 200 w 200"/>
                  <a:gd name="T9" fmla="*/ 1412 h 1416"/>
                  <a:gd name="T10" fmla="*/ 200 w 200"/>
                  <a:gd name="T11" fmla="*/ 1262 h 1416"/>
                  <a:gd name="T12" fmla="*/ 3 w 200"/>
                  <a:gd name="T13" fmla="*/ 1262 h 1416"/>
                  <a:gd name="T14" fmla="*/ 0 w 200"/>
                  <a:gd name="T15" fmla="*/ 1302 h 1416"/>
                  <a:gd name="T16" fmla="*/ 200 w 200"/>
                  <a:gd name="T17" fmla="*/ 1302 h 1416"/>
                  <a:gd name="T18" fmla="*/ 200 w 200"/>
                  <a:gd name="T19" fmla="*/ 1262 h 1416"/>
                  <a:gd name="T20" fmla="*/ 200 w 200"/>
                  <a:gd name="T21" fmla="*/ 262 h 1416"/>
                  <a:gd name="T22" fmla="*/ 13 w 200"/>
                  <a:gd name="T23" fmla="*/ 262 h 1416"/>
                  <a:gd name="T24" fmla="*/ 3 w 200"/>
                  <a:gd name="T25" fmla="*/ 1152 h 1416"/>
                  <a:gd name="T26" fmla="*/ 200 w 200"/>
                  <a:gd name="T27" fmla="*/ 1152 h 1416"/>
                  <a:gd name="T28" fmla="*/ 200 w 200"/>
                  <a:gd name="T29" fmla="*/ 262 h 1416"/>
                  <a:gd name="T30" fmla="*/ 200 w 200"/>
                  <a:gd name="T31" fmla="*/ 112 h 1416"/>
                  <a:gd name="T32" fmla="*/ 15 w 200"/>
                  <a:gd name="T33" fmla="*/ 112 h 1416"/>
                  <a:gd name="T34" fmla="*/ 15 w 200"/>
                  <a:gd name="T35" fmla="*/ 150 h 1416"/>
                  <a:gd name="T36" fmla="*/ 200 w 200"/>
                  <a:gd name="T37" fmla="*/ 150 h 1416"/>
                  <a:gd name="T38" fmla="*/ 200 w 200"/>
                  <a:gd name="T39" fmla="*/ 112 h 1416"/>
                  <a:gd name="T40" fmla="*/ 200 w 200"/>
                  <a:gd name="T41" fmla="*/ 0 h 1416"/>
                  <a:gd name="T42" fmla="*/ 17 w 200"/>
                  <a:gd name="T43" fmla="*/ 0 h 1416"/>
                  <a:gd name="T44" fmla="*/ 200 w 200"/>
                  <a:gd name="T45" fmla="*/ 0 h 1416"/>
                  <a:gd name="T46" fmla="*/ 200 w 200"/>
                  <a:gd name="T47" fmla="*/ 0 h 14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00" h="1416">
                    <a:moveTo>
                      <a:pt x="200" y="1412"/>
                    </a:moveTo>
                    <a:lnTo>
                      <a:pt x="0" y="1412"/>
                    </a:lnTo>
                    <a:lnTo>
                      <a:pt x="0" y="1416"/>
                    </a:lnTo>
                    <a:lnTo>
                      <a:pt x="200" y="1416"/>
                    </a:lnTo>
                    <a:lnTo>
                      <a:pt x="200" y="1412"/>
                    </a:lnTo>
                    <a:moveTo>
                      <a:pt x="200" y="1262"/>
                    </a:moveTo>
                    <a:lnTo>
                      <a:pt x="3" y="1262"/>
                    </a:lnTo>
                    <a:lnTo>
                      <a:pt x="0" y="1302"/>
                    </a:lnTo>
                    <a:lnTo>
                      <a:pt x="200" y="1302"/>
                    </a:lnTo>
                    <a:lnTo>
                      <a:pt x="200" y="1262"/>
                    </a:lnTo>
                    <a:moveTo>
                      <a:pt x="200" y="262"/>
                    </a:moveTo>
                    <a:lnTo>
                      <a:pt x="13" y="262"/>
                    </a:lnTo>
                    <a:lnTo>
                      <a:pt x="3" y="1152"/>
                    </a:lnTo>
                    <a:lnTo>
                      <a:pt x="200" y="1152"/>
                    </a:lnTo>
                    <a:lnTo>
                      <a:pt x="200" y="262"/>
                    </a:lnTo>
                    <a:moveTo>
                      <a:pt x="200" y="112"/>
                    </a:moveTo>
                    <a:lnTo>
                      <a:pt x="15" y="112"/>
                    </a:lnTo>
                    <a:lnTo>
                      <a:pt x="15" y="150"/>
                    </a:lnTo>
                    <a:lnTo>
                      <a:pt x="200" y="150"/>
                    </a:lnTo>
                    <a:lnTo>
                      <a:pt x="200" y="112"/>
                    </a:lnTo>
                    <a:moveTo>
                      <a:pt x="200" y="0"/>
                    </a:moveTo>
                    <a:lnTo>
                      <a:pt x="17" y="0"/>
                    </a:lnTo>
                    <a:lnTo>
                      <a:pt x="200" y="0"/>
                    </a:lnTo>
                    <a:lnTo>
                      <a:pt x="20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447" name="iṡ1idè"/>
              <p:cNvSpPr/>
              <p:nvPr>
                <p:custDataLst>
                  <p:tags r:id="rId209"/>
                </p:custDataLst>
              </p:nvPr>
            </p:nvSpPr>
            <p:spPr bwMode="auto">
              <a:xfrm>
                <a:off x="6242" y="2081"/>
                <a:ext cx="185" cy="112"/>
              </a:xfrm>
              <a:custGeom>
                <a:avLst/>
                <a:gdLst>
                  <a:gd name="T0" fmla="*/ 185 w 185"/>
                  <a:gd name="T1" fmla="*/ 0 h 112"/>
                  <a:gd name="T2" fmla="*/ 185 w 185"/>
                  <a:gd name="T3" fmla="*/ 0 h 112"/>
                  <a:gd name="T4" fmla="*/ 2 w 185"/>
                  <a:gd name="T5" fmla="*/ 0 h 112"/>
                  <a:gd name="T6" fmla="*/ 0 w 185"/>
                  <a:gd name="T7" fmla="*/ 112 h 112"/>
                  <a:gd name="T8" fmla="*/ 185 w 185"/>
                  <a:gd name="T9" fmla="*/ 112 h 112"/>
                  <a:gd name="T10" fmla="*/ 185 w 185"/>
                  <a:gd name="T11" fmla="*/ 0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5" h="112">
                    <a:moveTo>
                      <a:pt x="185" y="0"/>
                    </a:moveTo>
                    <a:lnTo>
                      <a:pt x="185" y="0"/>
                    </a:lnTo>
                    <a:lnTo>
                      <a:pt x="2" y="0"/>
                    </a:lnTo>
                    <a:lnTo>
                      <a:pt x="0" y="112"/>
                    </a:lnTo>
                    <a:lnTo>
                      <a:pt x="185" y="112"/>
                    </a:lnTo>
                    <a:lnTo>
                      <a:pt x="185" y="0"/>
                    </a:lnTo>
                    <a:close/>
                  </a:path>
                </a:pathLst>
              </a:custGeom>
              <a:solidFill>
                <a:srgbClr val="4F538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448" name="iS1ïde"/>
              <p:cNvSpPr/>
              <p:nvPr>
                <p:custDataLst>
                  <p:tags r:id="rId210"/>
                </p:custDataLst>
              </p:nvPr>
            </p:nvSpPr>
            <p:spPr bwMode="auto">
              <a:xfrm>
                <a:off x="6242" y="2081"/>
                <a:ext cx="185" cy="112"/>
              </a:xfrm>
              <a:custGeom>
                <a:avLst/>
                <a:gdLst>
                  <a:gd name="T0" fmla="*/ 185 w 185"/>
                  <a:gd name="T1" fmla="*/ 0 h 112"/>
                  <a:gd name="T2" fmla="*/ 185 w 185"/>
                  <a:gd name="T3" fmla="*/ 0 h 112"/>
                  <a:gd name="T4" fmla="*/ 2 w 185"/>
                  <a:gd name="T5" fmla="*/ 0 h 112"/>
                  <a:gd name="T6" fmla="*/ 0 w 185"/>
                  <a:gd name="T7" fmla="*/ 112 h 112"/>
                  <a:gd name="T8" fmla="*/ 185 w 185"/>
                  <a:gd name="T9" fmla="*/ 112 h 112"/>
                  <a:gd name="T10" fmla="*/ 185 w 185"/>
                  <a:gd name="T11" fmla="*/ 0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5" h="112">
                    <a:moveTo>
                      <a:pt x="185" y="0"/>
                    </a:moveTo>
                    <a:lnTo>
                      <a:pt x="185" y="0"/>
                    </a:lnTo>
                    <a:lnTo>
                      <a:pt x="2" y="0"/>
                    </a:lnTo>
                    <a:lnTo>
                      <a:pt x="0" y="112"/>
                    </a:lnTo>
                    <a:lnTo>
                      <a:pt x="185" y="112"/>
                    </a:lnTo>
                    <a:lnTo>
                      <a:pt x="18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449" name="îšḷîḑê"/>
              <p:cNvSpPr/>
              <p:nvPr>
                <p:custDataLst>
                  <p:tags r:id="rId211"/>
                </p:custDataLst>
              </p:nvPr>
            </p:nvSpPr>
            <p:spPr bwMode="auto">
              <a:xfrm>
                <a:off x="6240" y="2231"/>
                <a:ext cx="187" cy="112"/>
              </a:xfrm>
              <a:custGeom>
                <a:avLst/>
                <a:gdLst>
                  <a:gd name="T0" fmla="*/ 187 w 187"/>
                  <a:gd name="T1" fmla="*/ 0 h 112"/>
                  <a:gd name="T2" fmla="*/ 187 w 187"/>
                  <a:gd name="T3" fmla="*/ 0 h 112"/>
                  <a:gd name="T4" fmla="*/ 2 w 187"/>
                  <a:gd name="T5" fmla="*/ 0 h 112"/>
                  <a:gd name="T6" fmla="*/ 0 w 187"/>
                  <a:gd name="T7" fmla="*/ 112 h 112"/>
                  <a:gd name="T8" fmla="*/ 187 w 187"/>
                  <a:gd name="T9" fmla="*/ 112 h 112"/>
                  <a:gd name="T10" fmla="*/ 187 w 187"/>
                  <a:gd name="T11" fmla="*/ 0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7" h="112">
                    <a:moveTo>
                      <a:pt x="187" y="0"/>
                    </a:moveTo>
                    <a:lnTo>
                      <a:pt x="187" y="0"/>
                    </a:lnTo>
                    <a:lnTo>
                      <a:pt x="2" y="0"/>
                    </a:lnTo>
                    <a:lnTo>
                      <a:pt x="0" y="112"/>
                    </a:lnTo>
                    <a:lnTo>
                      <a:pt x="187" y="112"/>
                    </a:lnTo>
                    <a:lnTo>
                      <a:pt x="187" y="0"/>
                    </a:lnTo>
                    <a:close/>
                  </a:path>
                </a:pathLst>
              </a:custGeom>
              <a:solidFill>
                <a:srgbClr val="4F538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450" name="ïṡ1ïḓê"/>
              <p:cNvSpPr/>
              <p:nvPr>
                <p:custDataLst>
                  <p:tags r:id="rId212"/>
                </p:custDataLst>
              </p:nvPr>
            </p:nvSpPr>
            <p:spPr bwMode="auto">
              <a:xfrm>
                <a:off x="6240" y="2231"/>
                <a:ext cx="187" cy="112"/>
              </a:xfrm>
              <a:custGeom>
                <a:avLst/>
                <a:gdLst>
                  <a:gd name="T0" fmla="*/ 187 w 187"/>
                  <a:gd name="T1" fmla="*/ 0 h 112"/>
                  <a:gd name="T2" fmla="*/ 187 w 187"/>
                  <a:gd name="T3" fmla="*/ 0 h 112"/>
                  <a:gd name="T4" fmla="*/ 2 w 187"/>
                  <a:gd name="T5" fmla="*/ 0 h 112"/>
                  <a:gd name="T6" fmla="*/ 0 w 187"/>
                  <a:gd name="T7" fmla="*/ 112 h 112"/>
                  <a:gd name="T8" fmla="*/ 187 w 187"/>
                  <a:gd name="T9" fmla="*/ 112 h 112"/>
                  <a:gd name="T10" fmla="*/ 187 w 187"/>
                  <a:gd name="T11" fmla="*/ 0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7" h="112">
                    <a:moveTo>
                      <a:pt x="187" y="0"/>
                    </a:moveTo>
                    <a:lnTo>
                      <a:pt x="187" y="0"/>
                    </a:lnTo>
                    <a:lnTo>
                      <a:pt x="2" y="0"/>
                    </a:lnTo>
                    <a:lnTo>
                      <a:pt x="0" y="112"/>
                    </a:lnTo>
                    <a:lnTo>
                      <a:pt x="187" y="112"/>
                    </a:lnTo>
                    <a:lnTo>
                      <a:pt x="18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</p:grpSp>
        <p:sp>
          <p:nvSpPr>
            <p:cNvPr id="16" name="išľíḓê"/>
            <p:cNvSpPr/>
            <p:nvPr>
              <p:custDataLst>
                <p:tags r:id="rId213"/>
              </p:custDataLst>
            </p:nvPr>
          </p:nvSpPr>
          <p:spPr bwMode="auto">
            <a:xfrm>
              <a:off x="9890080" y="5132367"/>
              <a:ext cx="312736" cy="174624"/>
            </a:xfrm>
            <a:custGeom>
              <a:avLst/>
              <a:gdLst>
                <a:gd name="T0" fmla="*/ 197 w 197"/>
                <a:gd name="T1" fmla="*/ 0 h 110"/>
                <a:gd name="T2" fmla="*/ 197 w 197"/>
                <a:gd name="T3" fmla="*/ 0 h 110"/>
                <a:gd name="T4" fmla="*/ 0 w 197"/>
                <a:gd name="T5" fmla="*/ 0 h 110"/>
                <a:gd name="T6" fmla="*/ 0 w 197"/>
                <a:gd name="T7" fmla="*/ 110 h 110"/>
                <a:gd name="T8" fmla="*/ 197 w 197"/>
                <a:gd name="T9" fmla="*/ 110 h 110"/>
                <a:gd name="T10" fmla="*/ 197 w 197"/>
                <a:gd name="T11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7" h="110">
                  <a:moveTo>
                    <a:pt x="197" y="0"/>
                  </a:moveTo>
                  <a:lnTo>
                    <a:pt x="197" y="0"/>
                  </a:lnTo>
                  <a:lnTo>
                    <a:pt x="0" y="0"/>
                  </a:lnTo>
                  <a:lnTo>
                    <a:pt x="0" y="110"/>
                  </a:lnTo>
                  <a:lnTo>
                    <a:pt x="197" y="110"/>
                  </a:lnTo>
                  <a:lnTo>
                    <a:pt x="197" y="0"/>
                  </a:lnTo>
                  <a:close/>
                </a:path>
              </a:pathLst>
            </a:custGeom>
            <a:solidFill>
              <a:srgbClr val="4F53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236" name="íṥḷídé"/>
            <p:cNvSpPr/>
            <p:nvPr>
              <p:custDataLst>
                <p:tags r:id="rId214"/>
              </p:custDataLst>
            </p:nvPr>
          </p:nvSpPr>
          <p:spPr bwMode="auto">
            <a:xfrm>
              <a:off x="9890080" y="5132367"/>
              <a:ext cx="312736" cy="174624"/>
            </a:xfrm>
            <a:custGeom>
              <a:avLst/>
              <a:gdLst>
                <a:gd name="T0" fmla="*/ 197 w 197"/>
                <a:gd name="T1" fmla="*/ 0 h 110"/>
                <a:gd name="T2" fmla="*/ 197 w 197"/>
                <a:gd name="T3" fmla="*/ 0 h 110"/>
                <a:gd name="T4" fmla="*/ 0 w 197"/>
                <a:gd name="T5" fmla="*/ 0 h 110"/>
                <a:gd name="T6" fmla="*/ 0 w 197"/>
                <a:gd name="T7" fmla="*/ 110 h 110"/>
                <a:gd name="T8" fmla="*/ 197 w 197"/>
                <a:gd name="T9" fmla="*/ 110 h 110"/>
                <a:gd name="T10" fmla="*/ 197 w 197"/>
                <a:gd name="T11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7" h="110">
                  <a:moveTo>
                    <a:pt x="197" y="0"/>
                  </a:moveTo>
                  <a:lnTo>
                    <a:pt x="197" y="0"/>
                  </a:lnTo>
                  <a:lnTo>
                    <a:pt x="0" y="0"/>
                  </a:lnTo>
                  <a:lnTo>
                    <a:pt x="0" y="110"/>
                  </a:lnTo>
                  <a:lnTo>
                    <a:pt x="197" y="110"/>
                  </a:lnTo>
                  <a:lnTo>
                    <a:pt x="19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237" name="î$1ïḓé"/>
            <p:cNvSpPr/>
            <p:nvPr>
              <p:custDataLst>
                <p:tags r:id="rId215"/>
              </p:custDataLst>
            </p:nvPr>
          </p:nvSpPr>
          <p:spPr bwMode="auto">
            <a:xfrm>
              <a:off x="9885318" y="5370491"/>
              <a:ext cx="317499" cy="174624"/>
            </a:xfrm>
            <a:custGeom>
              <a:avLst/>
              <a:gdLst>
                <a:gd name="T0" fmla="*/ 200 w 200"/>
                <a:gd name="T1" fmla="*/ 0 h 110"/>
                <a:gd name="T2" fmla="*/ 200 w 200"/>
                <a:gd name="T3" fmla="*/ 0 h 110"/>
                <a:gd name="T4" fmla="*/ 0 w 200"/>
                <a:gd name="T5" fmla="*/ 0 h 110"/>
                <a:gd name="T6" fmla="*/ 0 w 200"/>
                <a:gd name="T7" fmla="*/ 110 h 110"/>
                <a:gd name="T8" fmla="*/ 200 w 200"/>
                <a:gd name="T9" fmla="*/ 110 h 110"/>
                <a:gd name="T10" fmla="*/ 200 w 200"/>
                <a:gd name="T11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0" h="110">
                  <a:moveTo>
                    <a:pt x="200" y="0"/>
                  </a:moveTo>
                  <a:lnTo>
                    <a:pt x="200" y="0"/>
                  </a:lnTo>
                  <a:lnTo>
                    <a:pt x="0" y="0"/>
                  </a:lnTo>
                  <a:lnTo>
                    <a:pt x="0" y="110"/>
                  </a:lnTo>
                  <a:lnTo>
                    <a:pt x="200" y="110"/>
                  </a:lnTo>
                  <a:lnTo>
                    <a:pt x="200" y="0"/>
                  </a:lnTo>
                  <a:close/>
                </a:path>
              </a:pathLst>
            </a:custGeom>
            <a:solidFill>
              <a:srgbClr val="4F53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238" name="ïşḻíḍè"/>
            <p:cNvSpPr/>
            <p:nvPr>
              <p:custDataLst>
                <p:tags r:id="rId216"/>
              </p:custDataLst>
            </p:nvPr>
          </p:nvSpPr>
          <p:spPr bwMode="auto">
            <a:xfrm>
              <a:off x="9885318" y="5370491"/>
              <a:ext cx="317499" cy="174624"/>
            </a:xfrm>
            <a:custGeom>
              <a:avLst/>
              <a:gdLst>
                <a:gd name="T0" fmla="*/ 200 w 200"/>
                <a:gd name="T1" fmla="*/ 0 h 110"/>
                <a:gd name="T2" fmla="*/ 200 w 200"/>
                <a:gd name="T3" fmla="*/ 0 h 110"/>
                <a:gd name="T4" fmla="*/ 0 w 200"/>
                <a:gd name="T5" fmla="*/ 0 h 110"/>
                <a:gd name="T6" fmla="*/ 0 w 200"/>
                <a:gd name="T7" fmla="*/ 110 h 110"/>
                <a:gd name="T8" fmla="*/ 200 w 200"/>
                <a:gd name="T9" fmla="*/ 110 h 110"/>
                <a:gd name="T10" fmla="*/ 200 w 200"/>
                <a:gd name="T11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0" h="110">
                  <a:moveTo>
                    <a:pt x="200" y="0"/>
                  </a:moveTo>
                  <a:lnTo>
                    <a:pt x="200" y="0"/>
                  </a:lnTo>
                  <a:lnTo>
                    <a:pt x="0" y="0"/>
                  </a:lnTo>
                  <a:lnTo>
                    <a:pt x="0" y="110"/>
                  </a:lnTo>
                  <a:lnTo>
                    <a:pt x="200" y="110"/>
                  </a:lnTo>
                  <a:lnTo>
                    <a:pt x="20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239" name="ïṥ1ídê"/>
            <p:cNvSpPr/>
            <p:nvPr>
              <p:custDataLst>
                <p:tags r:id="rId217"/>
              </p:custDataLst>
            </p:nvPr>
          </p:nvSpPr>
          <p:spPr bwMode="auto">
            <a:xfrm>
              <a:off x="11047363" y="3303575"/>
              <a:ext cx="315912" cy="2247890"/>
            </a:xfrm>
            <a:custGeom>
              <a:avLst/>
              <a:gdLst>
                <a:gd name="T0" fmla="*/ 199 w 199"/>
                <a:gd name="T1" fmla="*/ 1262 h 1416"/>
                <a:gd name="T2" fmla="*/ 0 w 199"/>
                <a:gd name="T3" fmla="*/ 1262 h 1416"/>
                <a:gd name="T4" fmla="*/ 0 w 199"/>
                <a:gd name="T5" fmla="*/ 1416 h 1416"/>
                <a:gd name="T6" fmla="*/ 199 w 199"/>
                <a:gd name="T7" fmla="*/ 1416 h 1416"/>
                <a:gd name="T8" fmla="*/ 199 w 199"/>
                <a:gd name="T9" fmla="*/ 1262 h 1416"/>
                <a:gd name="T10" fmla="*/ 199 w 199"/>
                <a:gd name="T11" fmla="*/ 262 h 1416"/>
                <a:gd name="T12" fmla="*/ 0 w 199"/>
                <a:gd name="T13" fmla="*/ 262 h 1416"/>
                <a:gd name="T14" fmla="*/ 0 w 199"/>
                <a:gd name="T15" fmla="*/ 1152 h 1416"/>
                <a:gd name="T16" fmla="*/ 199 w 199"/>
                <a:gd name="T17" fmla="*/ 1152 h 1416"/>
                <a:gd name="T18" fmla="*/ 199 w 199"/>
                <a:gd name="T19" fmla="*/ 262 h 1416"/>
                <a:gd name="T20" fmla="*/ 199 w 199"/>
                <a:gd name="T21" fmla="*/ 0 h 1416"/>
                <a:gd name="T22" fmla="*/ 0 w 199"/>
                <a:gd name="T23" fmla="*/ 0 h 1416"/>
                <a:gd name="T24" fmla="*/ 0 w 199"/>
                <a:gd name="T25" fmla="*/ 150 h 1416"/>
                <a:gd name="T26" fmla="*/ 199 w 199"/>
                <a:gd name="T27" fmla="*/ 150 h 1416"/>
                <a:gd name="T28" fmla="*/ 199 w 199"/>
                <a:gd name="T29" fmla="*/ 0 h 1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99" h="1416">
                  <a:moveTo>
                    <a:pt x="199" y="1262"/>
                  </a:moveTo>
                  <a:lnTo>
                    <a:pt x="0" y="1262"/>
                  </a:lnTo>
                  <a:lnTo>
                    <a:pt x="0" y="1416"/>
                  </a:lnTo>
                  <a:lnTo>
                    <a:pt x="199" y="1416"/>
                  </a:lnTo>
                  <a:lnTo>
                    <a:pt x="199" y="1262"/>
                  </a:lnTo>
                  <a:close/>
                  <a:moveTo>
                    <a:pt x="199" y="262"/>
                  </a:moveTo>
                  <a:lnTo>
                    <a:pt x="0" y="262"/>
                  </a:lnTo>
                  <a:lnTo>
                    <a:pt x="0" y="1152"/>
                  </a:lnTo>
                  <a:lnTo>
                    <a:pt x="199" y="1152"/>
                  </a:lnTo>
                  <a:lnTo>
                    <a:pt x="199" y="262"/>
                  </a:lnTo>
                  <a:close/>
                  <a:moveTo>
                    <a:pt x="199" y="0"/>
                  </a:moveTo>
                  <a:lnTo>
                    <a:pt x="0" y="0"/>
                  </a:lnTo>
                  <a:lnTo>
                    <a:pt x="0" y="150"/>
                  </a:lnTo>
                  <a:lnTo>
                    <a:pt x="199" y="150"/>
                  </a:lnTo>
                  <a:lnTo>
                    <a:pt x="199" y="0"/>
                  </a:lnTo>
                  <a:close/>
                </a:path>
              </a:pathLst>
            </a:custGeom>
            <a:solidFill>
              <a:srgbClr val="4F53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240" name="ïśļíde"/>
            <p:cNvSpPr/>
            <p:nvPr>
              <p:custDataLst>
                <p:tags r:id="rId218"/>
              </p:custDataLst>
            </p:nvPr>
          </p:nvSpPr>
          <p:spPr bwMode="auto">
            <a:xfrm>
              <a:off x="11047363" y="3303575"/>
              <a:ext cx="315912" cy="2247890"/>
            </a:xfrm>
            <a:custGeom>
              <a:avLst/>
              <a:gdLst>
                <a:gd name="T0" fmla="*/ 199 w 199"/>
                <a:gd name="T1" fmla="*/ 1262 h 1416"/>
                <a:gd name="T2" fmla="*/ 0 w 199"/>
                <a:gd name="T3" fmla="*/ 1262 h 1416"/>
                <a:gd name="T4" fmla="*/ 0 w 199"/>
                <a:gd name="T5" fmla="*/ 1416 h 1416"/>
                <a:gd name="T6" fmla="*/ 199 w 199"/>
                <a:gd name="T7" fmla="*/ 1416 h 1416"/>
                <a:gd name="T8" fmla="*/ 199 w 199"/>
                <a:gd name="T9" fmla="*/ 1262 h 1416"/>
                <a:gd name="T10" fmla="*/ 199 w 199"/>
                <a:gd name="T11" fmla="*/ 262 h 1416"/>
                <a:gd name="T12" fmla="*/ 0 w 199"/>
                <a:gd name="T13" fmla="*/ 262 h 1416"/>
                <a:gd name="T14" fmla="*/ 0 w 199"/>
                <a:gd name="T15" fmla="*/ 1152 h 1416"/>
                <a:gd name="T16" fmla="*/ 199 w 199"/>
                <a:gd name="T17" fmla="*/ 1152 h 1416"/>
                <a:gd name="T18" fmla="*/ 199 w 199"/>
                <a:gd name="T19" fmla="*/ 262 h 1416"/>
                <a:gd name="T20" fmla="*/ 199 w 199"/>
                <a:gd name="T21" fmla="*/ 0 h 1416"/>
                <a:gd name="T22" fmla="*/ 0 w 199"/>
                <a:gd name="T23" fmla="*/ 0 h 1416"/>
                <a:gd name="T24" fmla="*/ 0 w 199"/>
                <a:gd name="T25" fmla="*/ 150 h 1416"/>
                <a:gd name="T26" fmla="*/ 199 w 199"/>
                <a:gd name="T27" fmla="*/ 150 h 1416"/>
                <a:gd name="T28" fmla="*/ 199 w 199"/>
                <a:gd name="T29" fmla="*/ 0 h 1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99" h="1416">
                  <a:moveTo>
                    <a:pt x="199" y="1262"/>
                  </a:moveTo>
                  <a:lnTo>
                    <a:pt x="0" y="1262"/>
                  </a:lnTo>
                  <a:lnTo>
                    <a:pt x="0" y="1416"/>
                  </a:lnTo>
                  <a:lnTo>
                    <a:pt x="199" y="1416"/>
                  </a:lnTo>
                  <a:lnTo>
                    <a:pt x="199" y="1262"/>
                  </a:lnTo>
                  <a:moveTo>
                    <a:pt x="199" y="262"/>
                  </a:moveTo>
                  <a:lnTo>
                    <a:pt x="0" y="262"/>
                  </a:lnTo>
                  <a:lnTo>
                    <a:pt x="0" y="1152"/>
                  </a:lnTo>
                  <a:lnTo>
                    <a:pt x="199" y="1152"/>
                  </a:lnTo>
                  <a:lnTo>
                    <a:pt x="199" y="262"/>
                  </a:lnTo>
                  <a:moveTo>
                    <a:pt x="199" y="0"/>
                  </a:moveTo>
                  <a:lnTo>
                    <a:pt x="0" y="0"/>
                  </a:lnTo>
                  <a:lnTo>
                    <a:pt x="0" y="150"/>
                  </a:lnTo>
                  <a:lnTo>
                    <a:pt x="199" y="150"/>
                  </a:lnTo>
                  <a:lnTo>
                    <a:pt x="19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241" name="ïšliḑé"/>
            <p:cNvSpPr/>
            <p:nvPr>
              <p:custDataLst>
                <p:tags r:id="rId219"/>
              </p:custDataLst>
            </p:nvPr>
          </p:nvSpPr>
          <p:spPr bwMode="auto">
            <a:xfrm>
              <a:off x="11047363" y="3541699"/>
              <a:ext cx="315912" cy="177799"/>
            </a:xfrm>
            <a:custGeom>
              <a:avLst/>
              <a:gdLst>
                <a:gd name="T0" fmla="*/ 199 w 199"/>
                <a:gd name="T1" fmla="*/ 0 h 112"/>
                <a:gd name="T2" fmla="*/ 199 w 199"/>
                <a:gd name="T3" fmla="*/ 0 h 112"/>
                <a:gd name="T4" fmla="*/ 0 w 199"/>
                <a:gd name="T5" fmla="*/ 0 h 112"/>
                <a:gd name="T6" fmla="*/ 0 w 199"/>
                <a:gd name="T7" fmla="*/ 112 h 112"/>
                <a:gd name="T8" fmla="*/ 199 w 199"/>
                <a:gd name="T9" fmla="*/ 112 h 112"/>
                <a:gd name="T10" fmla="*/ 199 w 199"/>
                <a:gd name="T1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9" h="112">
                  <a:moveTo>
                    <a:pt x="199" y="0"/>
                  </a:moveTo>
                  <a:lnTo>
                    <a:pt x="199" y="0"/>
                  </a:lnTo>
                  <a:lnTo>
                    <a:pt x="0" y="0"/>
                  </a:lnTo>
                  <a:lnTo>
                    <a:pt x="0" y="112"/>
                  </a:lnTo>
                  <a:lnTo>
                    <a:pt x="199" y="112"/>
                  </a:lnTo>
                  <a:lnTo>
                    <a:pt x="199" y="0"/>
                  </a:lnTo>
                  <a:close/>
                </a:path>
              </a:pathLst>
            </a:custGeom>
            <a:solidFill>
              <a:srgbClr val="2F7C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242" name="í$ḷídè"/>
            <p:cNvSpPr/>
            <p:nvPr>
              <p:custDataLst>
                <p:tags r:id="rId220"/>
              </p:custDataLst>
            </p:nvPr>
          </p:nvSpPr>
          <p:spPr bwMode="auto">
            <a:xfrm>
              <a:off x="11047363" y="3541700"/>
              <a:ext cx="315912" cy="177799"/>
            </a:xfrm>
            <a:custGeom>
              <a:avLst/>
              <a:gdLst>
                <a:gd name="T0" fmla="*/ 199 w 199"/>
                <a:gd name="T1" fmla="*/ 0 h 112"/>
                <a:gd name="T2" fmla="*/ 199 w 199"/>
                <a:gd name="T3" fmla="*/ 0 h 112"/>
                <a:gd name="T4" fmla="*/ 0 w 199"/>
                <a:gd name="T5" fmla="*/ 0 h 112"/>
                <a:gd name="T6" fmla="*/ 0 w 199"/>
                <a:gd name="T7" fmla="*/ 112 h 112"/>
                <a:gd name="T8" fmla="*/ 199 w 199"/>
                <a:gd name="T9" fmla="*/ 112 h 112"/>
                <a:gd name="T10" fmla="*/ 199 w 199"/>
                <a:gd name="T1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9" h="112">
                  <a:moveTo>
                    <a:pt x="199" y="0"/>
                  </a:moveTo>
                  <a:lnTo>
                    <a:pt x="199" y="0"/>
                  </a:lnTo>
                  <a:lnTo>
                    <a:pt x="0" y="0"/>
                  </a:lnTo>
                  <a:lnTo>
                    <a:pt x="0" y="112"/>
                  </a:lnTo>
                  <a:lnTo>
                    <a:pt x="199" y="112"/>
                  </a:lnTo>
                  <a:lnTo>
                    <a:pt x="19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243" name="îsļídê"/>
            <p:cNvSpPr/>
            <p:nvPr>
              <p:custDataLst>
                <p:tags r:id="rId221"/>
              </p:custDataLst>
            </p:nvPr>
          </p:nvSpPr>
          <p:spPr bwMode="auto">
            <a:xfrm>
              <a:off x="11047363" y="5132368"/>
              <a:ext cx="315912" cy="174624"/>
            </a:xfrm>
            <a:custGeom>
              <a:avLst/>
              <a:gdLst>
                <a:gd name="T0" fmla="*/ 199 w 199"/>
                <a:gd name="T1" fmla="*/ 0 h 110"/>
                <a:gd name="T2" fmla="*/ 199 w 199"/>
                <a:gd name="T3" fmla="*/ 0 h 110"/>
                <a:gd name="T4" fmla="*/ 0 w 199"/>
                <a:gd name="T5" fmla="*/ 0 h 110"/>
                <a:gd name="T6" fmla="*/ 0 w 199"/>
                <a:gd name="T7" fmla="*/ 110 h 110"/>
                <a:gd name="T8" fmla="*/ 199 w 199"/>
                <a:gd name="T9" fmla="*/ 110 h 110"/>
                <a:gd name="T10" fmla="*/ 199 w 199"/>
                <a:gd name="T11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9" h="110">
                  <a:moveTo>
                    <a:pt x="199" y="0"/>
                  </a:moveTo>
                  <a:lnTo>
                    <a:pt x="199" y="0"/>
                  </a:lnTo>
                  <a:lnTo>
                    <a:pt x="0" y="0"/>
                  </a:lnTo>
                  <a:lnTo>
                    <a:pt x="0" y="110"/>
                  </a:lnTo>
                  <a:lnTo>
                    <a:pt x="199" y="110"/>
                  </a:lnTo>
                  <a:lnTo>
                    <a:pt x="199" y="0"/>
                  </a:lnTo>
                  <a:close/>
                </a:path>
              </a:pathLst>
            </a:custGeom>
            <a:solidFill>
              <a:srgbClr val="2F7C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244" name="ïṣļiḍe"/>
            <p:cNvSpPr/>
            <p:nvPr>
              <p:custDataLst>
                <p:tags r:id="rId222"/>
              </p:custDataLst>
            </p:nvPr>
          </p:nvSpPr>
          <p:spPr bwMode="auto">
            <a:xfrm>
              <a:off x="11047363" y="5132368"/>
              <a:ext cx="315912" cy="174624"/>
            </a:xfrm>
            <a:custGeom>
              <a:avLst/>
              <a:gdLst>
                <a:gd name="T0" fmla="*/ 199 w 199"/>
                <a:gd name="T1" fmla="*/ 0 h 110"/>
                <a:gd name="T2" fmla="*/ 199 w 199"/>
                <a:gd name="T3" fmla="*/ 0 h 110"/>
                <a:gd name="T4" fmla="*/ 0 w 199"/>
                <a:gd name="T5" fmla="*/ 0 h 110"/>
                <a:gd name="T6" fmla="*/ 0 w 199"/>
                <a:gd name="T7" fmla="*/ 110 h 110"/>
                <a:gd name="T8" fmla="*/ 199 w 199"/>
                <a:gd name="T9" fmla="*/ 110 h 110"/>
                <a:gd name="T10" fmla="*/ 199 w 199"/>
                <a:gd name="T11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9" h="110">
                  <a:moveTo>
                    <a:pt x="199" y="0"/>
                  </a:moveTo>
                  <a:lnTo>
                    <a:pt x="199" y="0"/>
                  </a:lnTo>
                  <a:lnTo>
                    <a:pt x="0" y="0"/>
                  </a:lnTo>
                  <a:lnTo>
                    <a:pt x="0" y="110"/>
                  </a:lnTo>
                  <a:lnTo>
                    <a:pt x="199" y="110"/>
                  </a:lnTo>
                  <a:lnTo>
                    <a:pt x="19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245" name="ïšľïḍê"/>
            <p:cNvSpPr/>
            <p:nvPr>
              <p:custDataLst>
                <p:tags r:id="rId223"/>
              </p:custDataLst>
            </p:nvPr>
          </p:nvSpPr>
          <p:spPr bwMode="auto">
            <a:xfrm>
              <a:off x="8356564" y="4614845"/>
              <a:ext cx="438148" cy="979484"/>
            </a:xfrm>
            <a:custGeom>
              <a:avLst/>
              <a:gdLst>
                <a:gd name="T0" fmla="*/ 276 w 276"/>
                <a:gd name="T1" fmla="*/ 542 h 617"/>
                <a:gd name="T2" fmla="*/ 270 w 276"/>
                <a:gd name="T3" fmla="*/ 617 h 617"/>
                <a:gd name="T4" fmla="*/ 210 w 276"/>
                <a:gd name="T5" fmla="*/ 569 h 617"/>
                <a:gd name="T6" fmla="*/ 0 w 276"/>
                <a:gd name="T7" fmla="*/ 25 h 617"/>
                <a:gd name="T8" fmla="*/ 66 w 276"/>
                <a:gd name="T9" fmla="*/ 0 h 617"/>
                <a:gd name="T10" fmla="*/ 276 w 276"/>
                <a:gd name="T11" fmla="*/ 542 h 6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6" h="617">
                  <a:moveTo>
                    <a:pt x="276" y="542"/>
                  </a:moveTo>
                  <a:lnTo>
                    <a:pt x="270" y="617"/>
                  </a:lnTo>
                  <a:lnTo>
                    <a:pt x="210" y="569"/>
                  </a:lnTo>
                  <a:lnTo>
                    <a:pt x="0" y="25"/>
                  </a:lnTo>
                  <a:lnTo>
                    <a:pt x="66" y="0"/>
                  </a:lnTo>
                  <a:lnTo>
                    <a:pt x="276" y="542"/>
                  </a:lnTo>
                  <a:close/>
                </a:path>
              </a:pathLst>
            </a:custGeom>
            <a:solidFill>
              <a:srgbClr val="676C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246" name="ïṡ1ïďê"/>
            <p:cNvSpPr/>
            <p:nvPr>
              <p:custDataLst>
                <p:tags r:id="rId224"/>
              </p:custDataLst>
            </p:nvPr>
          </p:nvSpPr>
          <p:spPr bwMode="auto">
            <a:xfrm>
              <a:off x="7967630" y="4614845"/>
              <a:ext cx="441323" cy="982659"/>
            </a:xfrm>
            <a:custGeom>
              <a:avLst/>
              <a:gdLst>
                <a:gd name="T0" fmla="*/ 66 w 278"/>
                <a:gd name="T1" fmla="*/ 567 h 619"/>
                <a:gd name="T2" fmla="*/ 12 w 278"/>
                <a:gd name="T3" fmla="*/ 619 h 619"/>
                <a:gd name="T4" fmla="*/ 0 w 278"/>
                <a:gd name="T5" fmla="*/ 542 h 619"/>
                <a:gd name="T6" fmla="*/ 214 w 278"/>
                <a:gd name="T7" fmla="*/ 0 h 619"/>
                <a:gd name="T8" fmla="*/ 278 w 278"/>
                <a:gd name="T9" fmla="*/ 25 h 619"/>
                <a:gd name="T10" fmla="*/ 66 w 278"/>
                <a:gd name="T11" fmla="*/ 567 h 6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8" h="619">
                  <a:moveTo>
                    <a:pt x="66" y="567"/>
                  </a:moveTo>
                  <a:lnTo>
                    <a:pt x="12" y="619"/>
                  </a:lnTo>
                  <a:lnTo>
                    <a:pt x="0" y="542"/>
                  </a:lnTo>
                  <a:lnTo>
                    <a:pt x="214" y="0"/>
                  </a:lnTo>
                  <a:lnTo>
                    <a:pt x="278" y="25"/>
                  </a:lnTo>
                  <a:lnTo>
                    <a:pt x="66" y="567"/>
                  </a:lnTo>
                  <a:close/>
                </a:path>
              </a:pathLst>
            </a:custGeom>
            <a:solidFill>
              <a:srgbClr val="676C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247" name="íṣľíde"/>
            <p:cNvSpPr/>
            <p:nvPr>
              <p:custDataLst>
                <p:tags r:id="rId225"/>
              </p:custDataLst>
            </p:nvPr>
          </p:nvSpPr>
          <p:spPr bwMode="auto">
            <a:xfrm>
              <a:off x="8299415" y="4378309"/>
              <a:ext cx="165099" cy="180974"/>
            </a:xfrm>
            <a:prstGeom prst="rect">
              <a:avLst/>
            </a:prstGeom>
            <a:solidFill>
              <a:srgbClr val="40B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248" name="îṣļïďe"/>
            <p:cNvSpPr/>
            <p:nvPr>
              <p:custDataLst>
                <p:tags r:id="rId226"/>
              </p:custDataLst>
            </p:nvPr>
          </p:nvSpPr>
          <p:spPr bwMode="auto">
            <a:xfrm>
              <a:off x="8356565" y="4246546"/>
              <a:ext cx="52388" cy="131763"/>
            </a:xfrm>
            <a:prstGeom prst="rect">
              <a:avLst/>
            </a:prstGeom>
            <a:solidFill>
              <a:srgbClr val="1FB7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249" name="íṥlïḋè"/>
            <p:cNvSpPr/>
            <p:nvPr>
              <p:custDataLst>
                <p:tags r:id="rId227"/>
              </p:custDataLst>
            </p:nvPr>
          </p:nvSpPr>
          <p:spPr bwMode="auto">
            <a:xfrm>
              <a:off x="8224804" y="4497370"/>
              <a:ext cx="322262" cy="322262"/>
            </a:xfrm>
            <a:custGeom>
              <a:avLst/>
              <a:gdLst>
                <a:gd name="T0" fmla="*/ 49 w 98"/>
                <a:gd name="T1" fmla="*/ 0 h 98"/>
                <a:gd name="T2" fmla="*/ 0 w 98"/>
                <a:gd name="T3" fmla="*/ 49 h 98"/>
                <a:gd name="T4" fmla="*/ 49 w 98"/>
                <a:gd name="T5" fmla="*/ 98 h 98"/>
                <a:gd name="T6" fmla="*/ 98 w 98"/>
                <a:gd name="T7" fmla="*/ 49 h 98"/>
                <a:gd name="T8" fmla="*/ 49 w 98"/>
                <a:gd name="T9" fmla="*/ 0 h 98"/>
                <a:gd name="T10" fmla="*/ 49 w 98"/>
                <a:gd name="T11" fmla="*/ 67 h 98"/>
                <a:gd name="T12" fmla="*/ 30 w 98"/>
                <a:gd name="T13" fmla="*/ 49 h 98"/>
                <a:gd name="T14" fmla="*/ 49 w 98"/>
                <a:gd name="T15" fmla="*/ 30 h 98"/>
                <a:gd name="T16" fmla="*/ 67 w 98"/>
                <a:gd name="T17" fmla="*/ 49 h 98"/>
                <a:gd name="T18" fmla="*/ 49 w 98"/>
                <a:gd name="T19" fmla="*/ 67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8" h="98">
                  <a:moveTo>
                    <a:pt x="49" y="0"/>
                  </a:moveTo>
                  <a:cubicBezTo>
                    <a:pt x="22" y="0"/>
                    <a:pt x="0" y="22"/>
                    <a:pt x="0" y="49"/>
                  </a:cubicBezTo>
                  <a:cubicBezTo>
                    <a:pt x="0" y="76"/>
                    <a:pt x="22" y="98"/>
                    <a:pt x="49" y="98"/>
                  </a:cubicBezTo>
                  <a:cubicBezTo>
                    <a:pt x="76" y="98"/>
                    <a:pt x="98" y="76"/>
                    <a:pt x="98" y="49"/>
                  </a:cubicBezTo>
                  <a:cubicBezTo>
                    <a:pt x="98" y="22"/>
                    <a:pt x="76" y="0"/>
                    <a:pt x="49" y="0"/>
                  </a:cubicBezTo>
                  <a:close/>
                  <a:moveTo>
                    <a:pt x="49" y="67"/>
                  </a:moveTo>
                  <a:cubicBezTo>
                    <a:pt x="39" y="67"/>
                    <a:pt x="30" y="59"/>
                    <a:pt x="30" y="49"/>
                  </a:cubicBezTo>
                  <a:cubicBezTo>
                    <a:pt x="30" y="38"/>
                    <a:pt x="39" y="30"/>
                    <a:pt x="49" y="30"/>
                  </a:cubicBezTo>
                  <a:cubicBezTo>
                    <a:pt x="59" y="30"/>
                    <a:pt x="67" y="38"/>
                    <a:pt x="67" y="49"/>
                  </a:cubicBezTo>
                  <a:cubicBezTo>
                    <a:pt x="67" y="59"/>
                    <a:pt x="59" y="67"/>
                    <a:pt x="49" y="67"/>
                  </a:cubicBezTo>
                  <a:close/>
                </a:path>
              </a:pathLst>
            </a:custGeom>
            <a:solidFill>
              <a:srgbClr val="F0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250" name="îṧľïḍé"/>
            <p:cNvSpPr/>
            <p:nvPr>
              <p:custDataLst>
                <p:tags r:id="rId228"/>
              </p:custDataLst>
            </p:nvPr>
          </p:nvSpPr>
          <p:spPr bwMode="auto">
            <a:xfrm>
              <a:off x="8323263" y="4595813"/>
              <a:ext cx="122237" cy="122237"/>
            </a:xfrm>
            <a:prstGeom prst="ellipse">
              <a:avLst/>
            </a:prstGeom>
            <a:solidFill>
              <a:srgbClr val="40B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</p:grpSp>
      <p:pic>
        <p:nvPicPr>
          <p:cNvPr id="452" name="图片 451"/>
          <p:cNvPicPr>
            <a:picLocks noChangeAspect="1"/>
          </p:cNvPicPr>
          <p:nvPr>
            <p:custDataLst>
              <p:tags r:id="rId229"/>
            </p:custDataLst>
          </p:nvPr>
        </p:nvPicPr>
        <p:blipFill>
          <a:blip r:embed="rId2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9263" y="2832100"/>
            <a:ext cx="4059715" cy="4059715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544195" y="1141730"/>
            <a:ext cx="515302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sz="2800" b="1">
                <a:latin typeface="黑体" panose="02010609060101010101" charset="-122"/>
                <a:ea typeface="黑体" panose="02010609060101010101" charset="-122"/>
                <a:sym typeface="+mn-ea"/>
              </a:rPr>
              <a:t>分式方程的概念：</a:t>
            </a:r>
            <a:r>
              <a:rPr lang="en-US" altLang="zh-CN" sz="2800" b="1"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 </a:t>
            </a:r>
            <a:endParaRPr lang="en-US" altLang="zh-CN" sz="2800" b="1">
              <a:latin typeface="华文新魏" panose="02010800040101010101" pitchFamily="2" charset="-122"/>
              <a:ea typeface="华文新魏" panose="02010800040101010101" pitchFamily="2" charset="-122"/>
              <a:sym typeface="+mn-ea"/>
            </a:endParaRPr>
          </a:p>
        </p:txBody>
      </p:sp>
      <p:grpSp>
        <p:nvGrpSpPr>
          <p:cNvPr id="4" name="组合 3"/>
          <p:cNvGrpSpPr/>
          <p:nvPr>
            <p:custDataLst>
              <p:tags r:id="rId2"/>
            </p:custDataLst>
          </p:nvPr>
        </p:nvGrpSpPr>
        <p:grpSpPr>
          <a:xfrm>
            <a:off x="-237" y="179881"/>
            <a:ext cx="2729467" cy="614597"/>
            <a:chOff x="-237" y="179881"/>
            <a:chExt cx="2729467" cy="614597"/>
          </a:xfrm>
        </p:grpSpPr>
        <p:sp>
          <p:nvSpPr>
            <p:cNvPr id="6" name="矩形 5"/>
            <p:cNvSpPr/>
            <p:nvPr>
              <p:custDataLst>
                <p:tags r:id="rId3"/>
              </p:custDataLst>
            </p:nvPr>
          </p:nvSpPr>
          <p:spPr>
            <a:xfrm>
              <a:off x="548773" y="250723"/>
              <a:ext cx="1605280" cy="521970"/>
            </a:xfrm>
            <a:prstGeom prst="rect">
              <a:avLst/>
            </a:prstGeom>
            <a:solidFill>
              <a:srgbClr val="7CC9C9"/>
            </a:solidFill>
            <a:ln>
              <a:noFill/>
              <a:miter lim="800000"/>
            </a:ln>
          </p:spPr>
          <p:txBody>
            <a:bodyPr wrap="none" anchor="t" anchorCtr="0">
              <a:spAutoFit/>
            </a:bodyPr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2800" b="0" i="0" u="none" baseline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2800" b="0" i="0" u="none" baseline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2800" b="0" i="0" u="none" baseline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2800" b="0" i="0" u="none" baseline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2800" b="0" i="0" u="none" baseline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defRPr>
              </a:lvl5pPr>
            </a:lstStyle>
            <a:p>
              <a:pPr algn="l">
                <a:defRPr/>
              </a:pPr>
              <a:r>
                <a:rPr b="1">
                  <a:solidFill>
                    <a:srgbClr val="FF8021"/>
                  </a:solidFill>
                  <a:sym typeface="宋体" panose="02010600030101010101" pitchFamily="2" charset="-122"/>
                </a:rPr>
                <a:t>概念学习</a:t>
              </a:r>
              <a:endParaRPr b="1">
                <a:solidFill>
                  <a:srgbClr val="FF802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7" name="矩形: 圆角 6"/>
            <p:cNvSpPr/>
            <p:nvPr>
              <p:custDataLst>
                <p:tags r:id="rId4"/>
              </p:custDataLst>
            </p:nvPr>
          </p:nvSpPr>
          <p:spPr>
            <a:xfrm>
              <a:off x="-237" y="194871"/>
              <a:ext cx="569863" cy="599607"/>
            </a:xfrm>
            <a:prstGeom prst="roundRect">
              <a:avLst>
                <a:gd name="adj" fmla="val 12649"/>
              </a:avLst>
            </a:prstGeom>
            <a:solidFill>
              <a:srgbClr val="F0C27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 sz="135">
                <a:solidFill>
                  <a:prstClr val="white"/>
                </a:solidFill>
              </a:endParaRPr>
            </a:p>
          </p:txBody>
        </p:sp>
        <p:sp>
          <p:nvSpPr>
            <p:cNvPr id="8" name="矩形: 圆角 8"/>
            <p:cNvSpPr/>
            <p:nvPr>
              <p:custDataLst>
                <p:tags r:id="rId5"/>
              </p:custDataLst>
            </p:nvPr>
          </p:nvSpPr>
          <p:spPr>
            <a:xfrm>
              <a:off x="219261" y="179881"/>
              <a:ext cx="95533" cy="599607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 sz="135">
                <a:solidFill>
                  <a:prstClr val="white"/>
                </a:solidFill>
              </a:endParaRPr>
            </a:p>
          </p:txBody>
        </p:sp>
        <p:sp>
          <p:nvSpPr>
            <p:cNvPr id="9" name="直角三角形 8"/>
            <p:cNvSpPr/>
            <p:nvPr>
              <p:custDataLst>
                <p:tags r:id="rId6"/>
              </p:custDataLst>
            </p:nvPr>
          </p:nvSpPr>
          <p:spPr>
            <a:xfrm flipV="1">
              <a:off x="2154043" y="256436"/>
              <a:ext cx="575187" cy="516193"/>
            </a:xfrm>
            <a:prstGeom prst="rtTriangle">
              <a:avLst/>
            </a:prstGeom>
            <a:solidFill>
              <a:srgbClr val="7CC9C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2291" name="Text Box 3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569595" y="2033905"/>
            <a:ext cx="11179175" cy="7372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  <a:buClrTx/>
              <a:buSzTx/>
              <a:buFontTx/>
            </a:pPr>
            <a:r>
              <a:rPr lang="zh-CN" sz="2800" b="1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Times New Roman" panose="02020603050405020304" pitchFamily="18" charset="0"/>
                <a:sym typeface="+mn-ea"/>
              </a:rPr>
              <a:t>等式两边是分式或整式</a:t>
            </a:r>
            <a:r>
              <a:rPr lang="zh-CN" altLang="en-US" sz="2800">
                <a:solidFill>
                  <a:schemeClr val="tx1"/>
                </a:solidFill>
                <a:latin typeface="Cambria Math" panose="02040503050406030204" pitchFamily="18" charset="0"/>
                <a:ea typeface="楷体" panose="02010609060101010101" pitchFamily="49" charset="-122"/>
                <a:cs typeface="Cambria Math" panose="02040503050406030204" pitchFamily="18" charset="0"/>
                <a:sym typeface="+mn-ea"/>
              </a:rPr>
              <a:t>，且</a:t>
            </a:r>
            <a:r>
              <a:rPr sz="2800" b="1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Times New Roman" panose="02020603050405020304" pitchFamily="18" charset="0"/>
              </a:rPr>
              <a:t>分母中</a:t>
            </a:r>
            <a:r>
              <a:rPr lang="zh-CN" sz="2800" b="1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Times New Roman" panose="02020603050405020304" pitchFamily="18" charset="0"/>
              </a:rPr>
              <a:t>都</a:t>
            </a:r>
            <a:r>
              <a:rPr sz="2800" b="1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Times New Roman" panose="02020603050405020304" pitchFamily="18" charset="0"/>
              </a:rPr>
              <a:t>含有未知数</a:t>
            </a:r>
            <a:r>
              <a:rPr sz="28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的方程</a:t>
            </a:r>
            <a:r>
              <a:rPr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叫做</a:t>
            </a:r>
            <a:r>
              <a:rPr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分式方程</a:t>
            </a:r>
            <a:r>
              <a:rPr lang="en-US" sz="2800" b="1"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.</a:t>
            </a:r>
            <a:endParaRPr lang="en-US" sz="2800" b="1">
              <a:latin typeface="黑体" panose="02010609060101010101" charset="-122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5126" name="文本框 5125"/>
          <p:cNvSpPr txBox="1"/>
          <p:nvPr>
            <p:custDataLst>
              <p:tags r:id="rId8"/>
            </p:custDataLst>
          </p:nvPr>
        </p:nvSpPr>
        <p:spPr>
          <a:xfrm>
            <a:off x="548640" y="4010660"/>
            <a:ext cx="922909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以前学过的</a:t>
            </a:r>
            <a:r>
              <a:rPr lang="zh-CN" altLang="en-US" sz="2800" b="1">
                <a:solidFill>
                  <a:srgbClr val="FF1F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分母里不含有未知数的方程</a:t>
            </a:r>
            <a:r>
              <a:rPr lang="zh-CN" altLang="en-US" sz="2800" b="1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叫做</a:t>
            </a:r>
            <a:r>
              <a:rPr lang="zh-CN" altLang="en-US" sz="2800" b="1">
                <a:solidFill>
                  <a:srgbClr val="FF1F00"/>
                </a:solidFill>
                <a:latin typeface="黑体" panose="02010609060101010101" charset="-122"/>
                <a:ea typeface="黑体" panose="02010609060101010101" charset="-122"/>
              </a:rPr>
              <a:t>整式方程</a:t>
            </a:r>
            <a:r>
              <a:rPr lang="en-US" altLang="zh-CN" sz="2800" b="1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.</a:t>
            </a:r>
            <a:endParaRPr lang="en-US" altLang="zh-CN" sz="2800" b="1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1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>
            <p:custDataLst>
              <p:tags r:id="rId1"/>
            </p:custDataLst>
          </p:nvPr>
        </p:nvGrpSpPr>
        <p:grpSpPr>
          <a:xfrm>
            <a:off x="-237" y="179881"/>
            <a:ext cx="2729467" cy="614597"/>
            <a:chOff x="-237" y="179881"/>
            <a:chExt cx="2729467" cy="614597"/>
          </a:xfrm>
        </p:grpSpPr>
        <p:sp>
          <p:nvSpPr>
            <p:cNvPr id="4" name="矩形 3"/>
            <p:cNvSpPr/>
            <p:nvPr>
              <p:custDataLst>
                <p:tags r:id="rId2"/>
              </p:custDataLst>
            </p:nvPr>
          </p:nvSpPr>
          <p:spPr>
            <a:xfrm>
              <a:off x="548773" y="250723"/>
              <a:ext cx="1605280" cy="521970"/>
            </a:xfrm>
            <a:prstGeom prst="rect">
              <a:avLst/>
            </a:prstGeom>
            <a:solidFill>
              <a:srgbClr val="7CC9C9"/>
            </a:solidFill>
            <a:ln>
              <a:noFill/>
              <a:miter lim="800000"/>
            </a:ln>
          </p:spPr>
          <p:txBody>
            <a:bodyPr wrap="none" anchor="t" anchorCtr="0">
              <a:spAutoFit/>
            </a:bodyPr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2800" b="0" i="0" u="none" baseline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2800" b="0" i="0" u="none" baseline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2800" b="0" i="0" u="none" baseline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2800" b="0" i="0" u="none" baseline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2800" b="0" i="0" u="none" baseline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defRPr>
              </a:lvl5pPr>
            </a:lstStyle>
            <a:p>
              <a:pPr>
                <a:defRPr/>
              </a:pPr>
              <a:r>
                <a:rPr b="1">
                  <a:solidFill>
                    <a:srgbClr val="FF8021"/>
                  </a:solidFill>
                  <a:sym typeface="宋体" panose="02010600030101010101" pitchFamily="2" charset="-122"/>
                </a:rPr>
                <a:t>例题讲解</a:t>
              </a:r>
              <a:endParaRPr b="1">
                <a:solidFill>
                  <a:srgbClr val="FF802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5" name="矩形: 圆角 6"/>
            <p:cNvSpPr/>
            <p:nvPr>
              <p:custDataLst>
                <p:tags r:id="rId3"/>
              </p:custDataLst>
            </p:nvPr>
          </p:nvSpPr>
          <p:spPr>
            <a:xfrm>
              <a:off x="-237" y="194871"/>
              <a:ext cx="569863" cy="599607"/>
            </a:xfrm>
            <a:prstGeom prst="roundRect">
              <a:avLst>
                <a:gd name="adj" fmla="val 12649"/>
              </a:avLst>
            </a:prstGeom>
            <a:solidFill>
              <a:srgbClr val="F0C27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 sz="135">
                <a:solidFill>
                  <a:prstClr val="white"/>
                </a:solidFill>
              </a:endParaRPr>
            </a:p>
          </p:txBody>
        </p:sp>
        <p:sp>
          <p:nvSpPr>
            <p:cNvPr id="6" name="矩形: 圆角 8"/>
            <p:cNvSpPr/>
            <p:nvPr>
              <p:custDataLst>
                <p:tags r:id="rId4"/>
              </p:custDataLst>
            </p:nvPr>
          </p:nvSpPr>
          <p:spPr>
            <a:xfrm>
              <a:off x="219261" y="179881"/>
              <a:ext cx="95533" cy="599607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 sz="135">
                <a:solidFill>
                  <a:prstClr val="white"/>
                </a:solidFill>
              </a:endParaRPr>
            </a:p>
          </p:txBody>
        </p:sp>
        <p:sp>
          <p:nvSpPr>
            <p:cNvPr id="7" name="直角三角形 6"/>
            <p:cNvSpPr/>
            <p:nvPr>
              <p:custDataLst>
                <p:tags r:id="rId5"/>
              </p:custDataLst>
            </p:nvPr>
          </p:nvSpPr>
          <p:spPr>
            <a:xfrm flipV="1">
              <a:off x="2154043" y="250721"/>
              <a:ext cx="575187" cy="516193"/>
            </a:xfrm>
            <a:prstGeom prst="rtTriangle">
              <a:avLst/>
            </a:prstGeom>
            <a:solidFill>
              <a:srgbClr val="7CC9C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3" name="文本框 2"/>
          <p:cNvSpPr txBox="1"/>
          <p:nvPr>
            <p:custDataLst>
              <p:tags r:id="rId6"/>
            </p:custDataLst>
          </p:nvPr>
        </p:nvSpPr>
        <p:spPr>
          <a:xfrm>
            <a:off x="548640" y="1123315"/>
            <a:ext cx="715835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例</a:t>
            </a:r>
            <a:r>
              <a:rPr lang="en-US" altLang="zh-CN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1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　</a:t>
            </a:r>
            <a:r>
              <a:rPr lang="zh-CN" altLang="en-US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下列方程中哪些是分式方程？为什么？</a:t>
            </a:r>
            <a:endParaRPr lang="zh-CN" altLang="en-US" sz="2800" b="1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2" name="文本框 31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588645" y="1934845"/>
                <a:ext cx="1997075" cy="664845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>
                  <a:lnSpc>
                    <a:spcPct val="100000"/>
                  </a:lnSpc>
                </a:pPr>
                <a:r>
                  <a:rPr lang="en-US" altLang="zh-CN" sz="2400" b="1">
                    <a:solidFill>
                      <a:schemeClr val="tx1"/>
                    </a:solidFill>
                    <a:latin typeface="Cambria Math" panose="02040503050406030204" pitchFamily="18" charset="0"/>
                    <a:ea typeface="楷体" panose="02010609060101010101" pitchFamily="49" charset="-122"/>
                    <a:cs typeface="Cambria Math" panose="02040503050406030204" pitchFamily="18" charset="0"/>
                    <a:sym typeface="+mn-ea"/>
                  </a:rPr>
                  <a:t>(1)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楷体" panose="02010609060101010101" pitchFamily="49" charset="-122"/>
                            <a:cs typeface="Cambria Math" panose="02040503050406030204" pitchFamily="18" charset="0"/>
                            <a:sym typeface="+mn-ea"/>
                          </a:rPr>
                        </m:ctrlPr>
                      </m:fPr>
                      <m:num>
                        <m:r>
                          <a:rPr lang="en-US" altLang="zh-CN" sz="2400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楷体" panose="02010609060101010101" pitchFamily="49" charset="-122"/>
                            <a:cs typeface="Cambria Math" panose="02040503050406030204" pitchFamily="18" charset="0"/>
                            <a:sym typeface="+mn-ea"/>
                          </a:rPr>
                          <m:t>𝟏</m:t>
                        </m:r>
                      </m:num>
                      <m:den>
                        <m:r>
                          <a:rPr lang="en-US" altLang="zh-CN" sz="2400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楷体" panose="02010609060101010101" pitchFamily="49" charset="-122"/>
                            <a:cs typeface="Cambria Math" panose="02040503050406030204" pitchFamily="18" charset="0"/>
                            <a:sym typeface="+mn-ea"/>
                          </a:rPr>
                          <m:t>𝒙</m:t>
                        </m:r>
                      </m:den>
                    </m:f>
                  </m:oMath>
                </a14:m>
                <a:r>
                  <a:rPr lang="en-US" altLang="zh-CN" sz="2400" b="1">
                    <a:solidFill>
                      <a:schemeClr val="tx1"/>
                    </a:solidFill>
                    <a:latin typeface="Cambria Math" panose="02040503050406030204" pitchFamily="18" charset="0"/>
                    <a:ea typeface="楷体" panose="02010609060101010101" pitchFamily="49" charset="-122"/>
                    <a:cs typeface="Cambria Math" panose="02040503050406030204" pitchFamily="18" charset="0"/>
                    <a:sym typeface="+mn-ea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楷体" panose="02010609060101010101" pitchFamily="49" charset="-122"/>
                            <a:cs typeface="Cambria Math" panose="02040503050406030204" pitchFamily="18" charset="0"/>
                            <a:sym typeface="+mn-ea"/>
                          </a:rPr>
                        </m:ctrlPr>
                      </m:fPr>
                      <m:num>
                        <m:r>
                          <a:rPr lang="en-US" altLang="zh-CN" sz="2400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楷体" panose="02010609060101010101" pitchFamily="49" charset="-122"/>
                            <a:cs typeface="Cambria Math" panose="02040503050406030204" pitchFamily="18" charset="0"/>
                            <a:sym typeface="+mn-ea"/>
                          </a:rPr>
                          <m:t>𝟑</m:t>
                        </m:r>
                      </m:num>
                      <m:den>
                        <m:r>
                          <a:rPr lang="en-US" altLang="zh-CN" sz="2400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楷体" panose="02010609060101010101" pitchFamily="49" charset="-122"/>
                            <a:cs typeface="Cambria Math" panose="02040503050406030204" pitchFamily="18" charset="0"/>
                            <a:sym typeface="+mn-ea"/>
                          </a:rPr>
                          <m:t>𝒚</m:t>
                        </m:r>
                        <m:r>
                          <a:rPr lang="en-US" altLang="zh-CN" sz="2400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楷体" panose="02010609060101010101" pitchFamily="49" charset="-122"/>
                            <a:cs typeface="Cambria Math" panose="02040503050406030204" pitchFamily="18" charset="0"/>
                            <a:sym typeface="+mn-ea"/>
                          </a:rPr>
                          <m:t>−</m:t>
                        </m:r>
                        <m:r>
                          <a:rPr lang="en-US" altLang="zh-CN" sz="2400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楷体" panose="02010609060101010101" pitchFamily="49" charset="-122"/>
                            <a:cs typeface="Cambria Math" panose="02040503050406030204" pitchFamily="18" charset="0"/>
                            <a:sym typeface="+mn-ea"/>
                          </a:rPr>
                          <m:t>𝟏</m:t>
                        </m:r>
                      </m:den>
                    </m:f>
                  </m:oMath>
                </a14:m>
                <a:r>
                  <a:rPr lang="zh-CN" altLang="en-US" sz="2400" b="1">
                    <a:solidFill>
                      <a:schemeClr val="tx1"/>
                    </a:solidFill>
                    <a:latin typeface="Cambria Math" panose="02040503050406030204" pitchFamily="18" charset="0"/>
                    <a:ea typeface="楷体" panose="02010609060101010101" pitchFamily="49" charset="-122"/>
                    <a:cs typeface="Cambria Math" panose="02040503050406030204" pitchFamily="18" charset="0"/>
                    <a:sym typeface="+mn-ea"/>
                  </a:rPr>
                  <a:t>；</a:t>
                </a:r>
                <a:endParaRPr lang="zh-CN" altLang="en-US" sz="2400" b="1">
                  <a:solidFill>
                    <a:schemeClr val="tx1"/>
                  </a:solidFill>
                  <a:latin typeface="Cambria Math" panose="02040503050406030204" pitchFamily="18" charset="0"/>
                  <a:ea typeface="楷体" panose="02010609060101010101" pitchFamily="49" charset="-122"/>
                  <a:cs typeface="Cambria Math" panose="02040503050406030204" pitchFamily="18" charset="0"/>
                  <a:sym typeface="+mn-ea"/>
                </a:endParaRPr>
              </a:p>
            </p:txBody>
          </p:sp>
        </mc:Choice>
        <mc:Fallback>
          <p:sp>
            <p:nvSpPr>
              <p:cNvPr id="32" name="文本框 31"/>
              <p:cNvSpPr txBox="1">
                <a:spLocks noRot="1" noChangeAspect="1" noMove="1" noResize="1" noEditPoints="1" noAdjustHandles="1" noChangeArrowheads="1" noChangeShapeType="1" noTextEdit="1"/>
              </p:cNvSpPr>
              <p:nvPr>
                <p:custDataLst>
                  <p:tags r:id="rId8"/>
                </p:custDataLst>
              </p:nvPr>
            </p:nvSpPr>
            <p:spPr>
              <a:xfrm>
                <a:off x="588645" y="1934845"/>
                <a:ext cx="1997075" cy="664845"/>
              </a:xfrm>
              <a:prstGeom prst="rect">
                <a:avLst/>
              </a:prstGeom>
              <a:blipFill rotWithShape="1"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3" name="文本框 32"/>
              <p:cNvSpPr txBox="1"/>
              <p:nvPr>
                <p:custDataLst>
                  <p:tags r:id="rId10"/>
                </p:custDataLst>
              </p:nvPr>
            </p:nvSpPr>
            <p:spPr>
              <a:xfrm>
                <a:off x="4272280" y="1926590"/>
                <a:ext cx="2626360" cy="619125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>
                  <a:lnSpc>
                    <a:spcPct val="100000"/>
                  </a:lnSpc>
                </a:pPr>
                <a:r>
                  <a:rPr lang="en-US" altLang="zh-CN" sz="2400" b="1">
                    <a:solidFill>
                      <a:schemeClr val="tx1"/>
                    </a:solidFill>
                    <a:latin typeface="Cambria Math" panose="02040503050406030204" pitchFamily="18" charset="0"/>
                    <a:ea typeface="楷体" panose="02010609060101010101" pitchFamily="49" charset="-122"/>
                    <a:cs typeface="Cambria Math" panose="02040503050406030204" pitchFamily="18" charset="0"/>
                    <a:sym typeface="+mn-ea"/>
                  </a:rPr>
                  <a:t>(2)  </a:t>
                </a:r>
                <a14:m>
                  <m:oMath xmlns:m="http://schemas.openxmlformats.org/officeDocument/2006/math">
                    <m:r>
                      <a:rPr lang="en-US" altLang="zh-CN" sz="2400" b="1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楷体" panose="02010609060101010101" pitchFamily="49" charset="-122"/>
                        <a:cs typeface="Cambria Math" panose="02040503050406030204" pitchFamily="18" charset="0"/>
                        <a:sym typeface="+mn-ea"/>
                      </a:rPr>
                      <m:t>𝒙</m:t>
                    </m:r>
                    <m:r>
                      <a:rPr lang="en-US" altLang="zh-CN" sz="2400" b="1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楷体" panose="02010609060101010101" pitchFamily="49" charset="-122"/>
                        <a:cs typeface="Cambria Math" panose="02040503050406030204" pitchFamily="18" charset="0"/>
                        <a:sym typeface="+mn-ea"/>
                      </a:rPr>
                      <m:t>−</m:t>
                    </m:r>
                    <m:f>
                      <m:fPr>
                        <m:ctrlPr>
                          <a:rPr lang="en-US" altLang="zh-CN" sz="2400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楷体" panose="02010609060101010101" pitchFamily="49" charset="-122"/>
                            <a:cs typeface="Cambria Math" panose="02040503050406030204" pitchFamily="18" charset="0"/>
                            <a:sym typeface="+mn-ea"/>
                          </a:rPr>
                        </m:ctrlPr>
                      </m:fPr>
                      <m:num>
                        <m:r>
                          <a:rPr lang="en-US" altLang="zh-CN" sz="2400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楷体" panose="02010609060101010101" pitchFamily="49" charset="-122"/>
                            <a:cs typeface="Cambria Math" panose="02040503050406030204" pitchFamily="18" charset="0"/>
                            <a:sym typeface="+mn-ea"/>
                          </a:rPr>
                          <m:t>𝟏</m:t>
                        </m:r>
                      </m:num>
                      <m:den>
                        <m:r>
                          <a:rPr lang="en-US" altLang="zh-CN" sz="2400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楷体" panose="02010609060101010101" pitchFamily="49" charset="-122"/>
                            <a:cs typeface="Cambria Math" panose="02040503050406030204" pitchFamily="18" charset="0"/>
                            <a:sym typeface="+mn-ea"/>
                          </a:rPr>
                          <m:t>𝒙</m:t>
                        </m:r>
                      </m:den>
                    </m:f>
                  </m:oMath>
                </a14:m>
                <a:r>
                  <a:rPr lang="en-US" altLang="zh-CN" sz="2400" b="1">
                    <a:solidFill>
                      <a:schemeClr val="tx1"/>
                    </a:solidFill>
                    <a:latin typeface="Cambria Math" panose="02040503050406030204" pitchFamily="18" charset="0"/>
                    <a:ea typeface="楷体" panose="02010609060101010101" pitchFamily="49" charset="-122"/>
                    <a:cs typeface="Cambria Math" panose="02040503050406030204" pitchFamily="18" charset="0"/>
                    <a:sym typeface="+mn-ea"/>
                  </a:rPr>
                  <a:t>=2</a:t>
                </a:r>
                <a:r>
                  <a:rPr lang="zh-CN" altLang="en-US" sz="2400" b="1">
                    <a:solidFill>
                      <a:schemeClr val="tx1"/>
                    </a:solidFill>
                    <a:latin typeface="Cambria Math" panose="02040503050406030204" pitchFamily="18" charset="0"/>
                    <a:ea typeface="楷体" panose="02010609060101010101" pitchFamily="49" charset="-122"/>
                    <a:cs typeface="Cambria Math" panose="02040503050406030204" pitchFamily="18" charset="0"/>
                    <a:sym typeface="+mn-ea"/>
                  </a:rPr>
                  <a:t>；</a:t>
                </a:r>
                <a:endParaRPr lang="zh-CN" altLang="en-US" sz="2400" b="1">
                  <a:solidFill>
                    <a:schemeClr val="tx1"/>
                  </a:solidFill>
                  <a:latin typeface="Cambria Math" panose="02040503050406030204" pitchFamily="18" charset="0"/>
                  <a:ea typeface="楷体" panose="02010609060101010101" pitchFamily="49" charset="-122"/>
                  <a:cs typeface="Cambria Math" panose="02040503050406030204" pitchFamily="18" charset="0"/>
                  <a:sym typeface="+mn-ea"/>
                </a:endParaRPr>
              </a:p>
            </p:txBody>
          </p:sp>
        </mc:Choice>
        <mc:Fallback>
          <p:sp>
            <p:nvSpPr>
              <p:cNvPr id="33" name="文本框 32"/>
              <p:cNvSpPr txBox="1">
                <a:spLocks noRot="1" noChangeAspect="1" noMove="1" noResize="1" noEditPoints="1" noAdjustHandles="1" noChangeArrowheads="1" noChangeShapeType="1" noTextEdit="1"/>
              </p:cNvSpPr>
              <p:nvPr>
                <p:custDataLst>
                  <p:tags r:id="rId11"/>
                </p:custDataLst>
              </p:nvPr>
            </p:nvSpPr>
            <p:spPr>
              <a:xfrm>
                <a:off x="4272280" y="1926590"/>
                <a:ext cx="2626360" cy="619125"/>
              </a:xfrm>
              <a:prstGeom prst="rect">
                <a:avLst/>
              </a:prstGeom>
              <a:blipFill rotWithShape="1"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4" name="文本框 33"/>
              <p:cNvSpPr txBox="1"/>
              <p:nvPr>
                <p:custDataLst>
                  <p:tags r:id="rId13"/>
                </p:custDataLst>
              </p:nvPr>
            </p:nvSpPr>
            <p:spPr>
              <a:xfrm>
                <a:off x="7442200" y="1917065"/>
                <a:ext cx="1987550" cy="623570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>
                  <a:lnSpc>
                    <a:spcPct val="100000"/>
                  </a:lnSpc>
                </a:pPr>
                <a:r>
                  <a:rPr lang="en-US" altLang="zh-CN" sz="2400" b="1">
                    <a:solidFill>
                      <a:schemeClr val="tx1"/>
                    </a:solidFill>
                    <a:latin typeface="Cambria Math" panose="02040503050406030204" pitchFamily="18" charset="0"/>
                    <a:ea typeface="楷体" panose="02010609060101010101" pitchFamily="49" charset="-122"/>
                    <a:cs typeface="Cambria Math" panose="02040503050406030204" pitchFamily="18" charset="0"/>
                    <a:sym typeface="+mn-ea"/>
                  </a:rPr>
                  <a:t>(3)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楷体" panose="02010609060101010101" pitchFamily="49" charset="-122"/>
                            <a:cs typeface="Cambria Math" panose="02040503050406030204" pitchFamily="18" charset="0"/>
                            <a:sym typeface="+mn-ea"/>
                          </a:rPr>
                        </m:ctrlPr>
                      </m:fPr>
                      <m:num>
                        <m:r>
                          <a:rPr lang="en-US" altLang="zh-CN" sz="2400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楷体" panose="02010609060101010101" pitchFamily="49" charset="-122"/>
                            <a:cs typeface="Cambria Math" panose="02040503050406030204" pitchFamily="18" charset="0"/>
                            <a:sym typeface="+mn-ea"/>
                          </a:rPr>
                          <m:t>𝟏</m:t>
                        </m:r>
                      </m:num>
                      <m:den>
                        <m:r>
                          <a:rPr lang="en-US" altLang="zh-CN" sz="2400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楷体" panose="02010609060101010101" pitchFamily="49" charset="-122"/>
                            <a:cs typeface="Cambria Math" panose="02040503050406030204" pitchFamily="18" charset="0"/>
                            <a:sym typeface="+mn-ea"/>
                          </a:rPr>
                          <m:t>𝒙</m:t>
                        </m:r>
                        <m:r>
                          <a:rPr lang="en-US" altLang="zh-CN" sz="2400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楷体" panose="02010609060101010101" pitchFamily="49" charset="-122"/>
                            <a:cs typeface="Cambria Math" panose="02040503050406030204" pitchFamily="18" charset="0"/>
                            <a:sym typeface="+mn-ea"/>
                          </a:rPr>
                          <m:t>+</m:t>
                        </m:r>
                        <m:r>
                          <a:rPr lang="en-US" altLang="zh-CN" sz="2400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楷体" panose="02010609060101010101" pitchFamily="49" charset="-122"/>
                            <a:cs typeface="Cambria Math" panose="02040503050406030204" pitchFamily="18" charset="0"/>
                            <a:sym typeface="+mn-ea"/>
                          </a:rPr>
                          <m:t>𝟏</m:t>
                        </m:r>
                      </m:den>
                    </m:f>
                  </m:oMath>
                </a14:m>
                <a:r>
                  <a:rPr lang="en-US" altLang="zh-CN" sz="2400" b="1">
                    <a:solidFill>
                      <a:schemeClr val="tx1"/>
                    </a:solidFill>
                    <a:latin typeface="Cambria Math" panose="02040503050406030204" pitchFamily="18" charset="0"/>
                    <a:ea typeface="楷体" panose="02010609060101010101" pitchFamily="49" charset="-122"/>
                    <a:cs typeface="Cambria Math" panose="02040503050406030204" pitchFamily="18" charset="0"/>
                    <a:sym typeface="+mn-ea"/>
                  </a:rPr>
                  <a:t>+</a:t>
                </a:r>
                <a:r>
                  <a:rPr lang="en-US" altLang="zh-CN" sz="24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  <a:sym typeface="+mn-ea"/>
                  </a:rPr>
                  <a:t>2</a:t>
                </a:r>
                <a:r>
                  <a:rPr lang="zh-CN" altLang="en-US" sz="2400" b="1">
                    <a:solidFill>
                      <a:schemeClr val="tx1"/>
                    </a:solidFill>
                    <a:latin typeface="Cambria Math" panose="02040503050406030204" pitchFamily="18" charset="0"/>
                    <a:ea typeface="楷体" panose="02010609060101010101" pitchFamily="49" charset="-122"/>
                    <a:cs typeface="Cambria Math" panose="02040503050406030204" pitchFamily="18" charset="0"/>
                    <a:sym typeface="+mn-ea"/>
                  </a:rPr>
                  <a:t>；</a:t>
                </a:r>
                <a:endParaRPr lang="zh-CN" altLang="en-US" sz="2400" b="1">
                  <a:solidFill>
                    <a:schemeClr val="tx1"/>
                  </a:solidFill>
                  <a:latin typeface="Cambria Math" panose="02040503050406030204" pitchFamily="18" charset="0"/>
                  <a:ea typeface="楷体" panose="02010609060101010101" pitchFamily="49" charset="-122"/>
                  <a:cs typeface="Cambria Math" panose="02040503050406030204" pitchFamily="18" charset="0"/>
                  <a:sym typeface="+mn-ea"/>
                </a:endParaRPr>
              </a:p>
            </p:txBody>
          </p:sp>
        </mc:Choice>
        <mc:Fallback>
          <p:sp>
            <p:nvSpPr>
              <p:cNvPr id="34" name="文本框 33"/>
              <p:cNvSpPr txBox="1">
                <a:spLocks noRot="1" noChangeAspect="1" noMove="1" noResize="1" noEditPoints="1" noAdjustHandles="1" noChangeArrowheads="1" noChangeShapeType="1" noTextEdit="1"/>
              </p:cNvSpPr>
              <p:nvPr>
                <p:custDataLst>
                  <p:tags r:id="rId14"/>
                </p:custDataLst>
              </p:nvPr>
            </p:nvSpPr>
            <p:spPr>
              <a:xfrm>
                <a:off x="7442200" y="1917065"/>
                <a:ext cx="1987550" cy="623570"/>
              </a:xfrm>
              <a:prstGeom prst="rect">
                <a:avLst/>
              </a:prstGeom>
              <a:blipFill rotWithShape="1">
                <a:blip r:embed="rId1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5" name="文本框 34"/>
              <p:cNvSpPr txBox="1"/>
              <p:nvPr>
                <p:custDataLst>
                  <p:tags r:id="rId16"/>
                </p:custDataLst>
              </p:nvPr>
            </p:nvSpPr>
            <p:spPr>
              <a:xfrm>
                <a:off x="598170" y="2969895"/>
                <a:ext cx="2626360" cy="619125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>
                  <a:lnSpc>
                    <a:spcPct val="100000"/>
                  </a:lnSpc>
                </a:pPr>
                <a:r>
                  <a:rPr lang="en-US" altLang="zh-CN" sz="2400" b="1">
                    <a:solidFill>
                      <a:schemeClr val="tx1"/>
                    </a:solidFill>
                    <a:latin typeface="Cambria Math" panose="02040503050406030204" pitchFamily="18" charset="0"/>
                    <a:ea typeface="楷体" panose="02010609060101010101" pitchFamily="49" charset="-122"/>
                    <a:cs typeface="Cambria Math" panose="02040503050406030204" pitchFamily="18" charset="0"/>
                    <a:sym typeface="+mn-ea"/>
                  </a:rPr>
                  <a:t>(4)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楷体" panose="02010609060101010101" pitchFamily="49" charset="-122"/>
                            <a:cs typeface="Cambria Math" panose="02040503050406030204" pitchFamily="18" charset="0"/>
                            <a:sym typeface="+mn-ea"/>
                          </a:rPr>
                        </m:ctrlPr>
                      </m:fPr>
                      <m:num>
                        <m:r>
                          <a:rPr lang="en-US" altLang="zh-CN" sz="2400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楷体" panose="02010609060101010101" pitchFamily="49" charset="-122"/>
                            <a:cs typeface="Cambria Math" panose="02040503050406030204" pitchFamily="18" charset="0"/>
                            <a:sym typeface="+mn-ea"/>
                          </a:rPr>
                          <m:t>𝟐</m:t>
                        </m:r>
                        <m:r>
                          <a:rPr lang="en-US" altLang="zh-CN" sz="2400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楷体" panose="02010609060101010101" pitchFamily="49" charset="-122"/>
                            <a:cs typeface="Cambria Math" panose="02040503050406030204" pitchFamily="18" charset="0"/>
                            <a:sym typeface="+mn-ea"/>
                          </a:rPr>
                          <m:t>𝒚</m:t>
                        </m:r>
                      </m:num>
                      <m:den>
                        <m:r>
                          <a:rPr lang="en-US" altLang="zh-CN" sz="2400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楷体" panose="02010609060101010101" pitchFamily="49" charset="-122"/>
                            <a:cs typeface="Cambria Math" panose="02040503050406030204" pitchFamily="18" charset="0"/>
                            <a:sym typeface="+mn-ea"/>
                          </a:rPr>
                          <m:t>𝟑</m:t>
                        </m:r>
                      </m:den>
                    </m:f>
                  </m:oMath>
                </a14:m>
                <a:r>
                  <a:rPr lang="en-US" altLang="zh-CN" sz="2400" b="1">
                    <a:solidFill>
                      <a:schemeClr val="tx1"/>
                    </a:solidFill>
                    <a:latin typeface="Cambria Math" panose="02040503050406030204" pitchFamily="18" charset="0"/>
                    <a:ea typeface="楷体" panose="02010609060101010101" pitchFamily="49" charset="-122"/>
                    <a:cs typeface="Cambria Math" panose="02040503050406030204" pitchFamily="18" charset="0"/>
                    <a:sym typeface="+mn-ea"/>
                  </a:rPr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楷体" panose="02010609060101010101" pitchFamily="49" charset="-122"/>
                            <a:cs typeface="Cambria Math" panose="02040503050406030204" pitchFamily="18" charset="0"/>
                            <a:sym typeface="+mn-ea"/>
                          </a:rPr>
                        </m:ctrlPr>
                      </m:fPr>
                      <m:num>
                        <m:r>
                          <a:rPr lang="en-US" altLang="zh-CN" sz="2400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楷体" panose="02010609060101010101" pitchFamily="49" charset="-122"/>
                            <a:cs typeface="Cambria Math" panose="02040503050406030204" pitchFamily="18" charset="0"/>
                            <a:sym typeface="+mn-ea"/>
                          </a:rPr>
                          <m:t>𝒚</m:t>
                        </m:r>
                        <m:r>
                          <a:rPr lang="en-US" altLang="zh-CN" sz="2400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楷体" panose="02010609060101010101" pitchFamily="49" charset="-122"/>
                            <a:cs typeface="Cambria Math" panose="02040503050406030204" pitchFamily="18" charset="0"/>
                            <a:sym typeface="+mn-ea"/>
                          </a:rPr>
                          <m:t>−</m:t>
                        </m:r>
                        <m:r>
                          <a:rPr lang="en-US" altLang="zh-CN" sz="2400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楷体" panose="02010609060101010101" pitchFamily="49" charset="-122"/>
                            <a:cs typeface="Cambria Math" panose="02040503050406030204" pitchFamily="18" charset="0"/>
                            <a:sym typeface="+mn-ea"/>
                          </a:rPr>
                          <m:t>𝟏</m:t>
                        </m:r>
                      </m:num>
                      <m:den>
                        <m:r>
                          <a:rPr lang="en-US" altLang="zh-CN" sz="2400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楷体" panose="02010609060101010101" pitchFamily="49" charset="-122"/>
                            <a:cs typeface="Cambria Math" panose="02040503050406030204" pitchFamily="18" charset="0"/>
                            <a:sym typeface="+mn-ea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400" b="1">
                    <a:solidFill>
                      <a:schemeClr val="tx1"/>
                    </a:solidFill>
                    <a:latin typeface="Cambria Math" panose="02040503050406030204" pitchFamily="18" charset="0"/>
                    <a:ea typeface="楷体" panose="02010609060101010101" pitchFamily="49" charset="-122"/>
                    <a:cs typeface="Cambria Math" panose="02040503050406030204" pitchFamily="18" charset="0"/>
                    <a:sym typeface="+mn-ea"/>
                  </a:rPr>
                  <a:t>=1</a:t>
                </a:r>
                <a:r>
                  <a:rPr lang="zh-CN" altLang="en-US" sz="2400" b="1">
                    <a:solidFill>
                      <a:schemeClr val="tx1"/>
                    </a:solidFill>
                    <a:latin typeface="Cambria Math" panose="02040503050406030204" pitchFamily="18" charset="0"/>
                    <a:ea typeface="楷体" panose="02010609060101010101" pitchFamily="49" charset="-122"/>
                    <a:cs typeface="Cambria Math" panose="02040503050406030204" pitchFamily="18" charset="0"/>
                    <a:sym typeface="+mn-ea"/>
                  </a:rPr>
                  <a:t>；</a:t>
                </a:r>
                <a:endParaRPr lang="zh-CN" altLang="en-US" sz="2400" b="1">
                  <a:solidFill>
                    <a:schemeClr val="tx1"/>
                  </a:solidFill>
                  <a:latin typeface="Cambria Math" panose="02040503050406030204" pitchFamily="18" charset="0"/>
                  <a:ea typeface="楷体" panose="02010609060101010101" pitchFamily="49" charset="-122"/>
                  <a:cs typeface="Cambria Math" panose="02040503050406030204" pitchFamily="18" charset="0"/>
                  <a:sym typeface="+mn-ea"/>
                </a:endParaRPr>
              </a:p>
            </p:txBody>
          </p:sp>
        </mc:Choice>
        <mc:Fallback>
          <p:sp>
            <p:nvSpPr>
              <p:cNvPr id="35" name="文本框 34"/>
              <p:cNvSpPr txBox="1">
                <a:spLocks noRot="1" noChangeAspect="1" noMove="1" noResize="1" noEditPoints="1" noAdjustHandles="1" noChangeArrowheads="1" noChangeShapeType="1" noTextEdit="1"/>
              </p:cNvSpPr>
              <p:nvPr>
                <p:custDataLst>
                  <p:tags r:id="rId17"/>
                </p:custDataLst>
              </p:nvPr>
            </p:nvSpPr>
            <p:spPr>
              <a:xfrm>
                <a:off x="598170" y="2969895"/>
                <a:ext cx="2626360" cy="619125"/>
              </a:xfrm>
              <a:prstGeom prst="rect">
                <a:avLst/>
              </a:prstGeom>
              <a:blipFill rotWithShape="1">
                <a:blip r:embed="rId1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6" name="文本框 35"/>
              <p:cNvSpPr txBox="1"/>
              <p:nvPr>
                <p:custDataLst>
                  <p:tags r:id="rId19"/>
                </p:custDataLst>
              </p:nvPr>
            </p:nvSpPr>
            <p:spPr>
              <a:xfrm>
                <a:off x="4281805" y="2961640"/>
                <a:ext cx="2626360" cy="578485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>
                  <a:lnSpc>
                    <a:spcPct val="100000"/>
                  </a:lnSpc>
                </a:pPr>
                <a:r>
                  <a:rPr lang="en-US" altLang="zh-CN" sz="2400" b="1">
                    <a:solidFill>
                      <a:schemeClr val="tx1"/>
                    </a:solidFill>
                    <a:latin typeface="Cambria Math" panose="02040503050406030204" pitchFamily="18" charset="0"/>
                    <a:ea typeface="楷体" panose="02010609060101010101" pitchFamily="49" charset="-122"/>
                    <a:cs typeface="Cambria Math" panose="02040503050406030204" pitchFamily="18" charset="0"/>
                    <a:sym typeface="+mn-ea"/>
                  </a:rPr>
                  <a:t>(5)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楷体" panose="02010609060101010101" pitchFamily="49" charset="-122"/>
                            <a:cs typeface="Cambria Math" panose="02040503050406030204" pitchFamily="18" charset="0"/>
                            <a:sym typeface="+mn-ea"/>
                          </a:rPr>
                        </m:ctrlPr>
                      </m:fPr>
                      <m:num>
                        <m:r>
                          <a:rPr lang="en-US" altLang="zh-CN" sz="2400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楷体" panose="02010609060101010101" pitchFamily="49" charset="-122"/>
                            <a:cs typeface="Cambria Math" panose="02040503050406030204" pitchFamily="18" charset="0"/>
                            <a:sym typeface="+mn-ea"/>
                          </a:rPr>
                          <m:t>𝒂</m:t>
                        </m:r>
                      </m:num>
                      <m:den>
                        <m:r>
                          <a:rPr lang="en-US" altLang="zh-CN" sz="2400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楷体" panose="02010609060101010101" pitchFamily="49" charset="-122"/>
                            <a:cs typeface="Cambria Math" panose="02040503050406030204" pitchFamily="18" charset="0"/>
                            <a:sym typeface="+mn-ea"/>
                          </a:rPr>
                          <m:t>𝝅</m:t>
                        </m:r>
                      </m:den>
                    </m:f>
                  </m:oMath>
                </a14:m>
                <a:r>
                  <a:rPr lang="en-US" altLang="zh-CN" sz="2400" b="1">
                    <a:solidFill>
                      <a:schemeClr val="tx1"/>
                    </a:solidFill>
                    <a:latin typeface="Cambria Math" panose="02040503050406030204" pitchFamily="18" charset="0"/>
                    <a:ea typeface="楷体" panose="02010609060101010101" pitchFamily="49" charset="-122"/>
                    <a:cs typeface="Cambria Math" panose="02040503050406030204" pitchFamily="18" charset="0"/>
                    <a:sym typeface="+mn-ea"/>
                  </a:rPr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楷体" panose="02010609060101010101" pitchFamily="49" charset="-122"/>
                            <a:cs typeface="Cambria Math" panose="02040503050406030204" pitchFamily="18" charset="0"/>
                            <a:sym typeface="+mn-ea"/>
                          </a:rPr>
                        </m:ctrlPr>
                      </m:fPr>
                      <m:num>
                        <m:r>
                          <a:rPr lang="en-US" altLang="zh-CN" sz="2400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楷体" panose="02010609060101010101" pitchFamily="49" charset="-122"/>
                            <a:cs typeface="Cambria Math" panose="02040503050406030204" pitchFamily="18" charset="0"/>
                            <a:sym typeface="+mn-ea"/>
                          </a:rPr>
                          <m:t>𝒙</m:t>
                        </m:r>
                      </m:num>
                      <m:den>
                        <m:r>
                          <a:rPr lang="en-US" altLang="zh-CN" sz="2400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楷体" panose="02010609060101010101" pitchFamily="49" charset="-122"/>
                            <a:cs typeface="Cambria Math" panose="02040503050406030204" pitchFamily="18" charset="0"/>
                            <a:sym typeface="+mn-ea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400" b="1">
                    <a:solidFill>
                      <a:schemeClr val="tx1"/>
                    </a:solidFill>
                    <a:latin typeface="Cambria Math" panose="02040503050406030204" pitchFamily="18" charset="0"/>
                    <a:ea typeface="楷体" panose="02010609060101010101" pitchFamily="49" charset="-122"/>
                    <a:cs typeface="Cambria Math" panose="02040503050406030204" pitchFamily="18" charset="0"/>
                    <a:sym typeface="+mn-ea"/>
                  </a:rPr>
                  <a:t>=1</a:t>
                </a:r>
                <a:r>
                  <a:rPr lang="zh-CN" altLang="en-US" sz="2400" b="1">
                    <a:solidFill>
                      <a:schemeClr val="tx1"/>
                    </a:solidFill>
                    <a:latin typeface="Cambria Math" panose="02040503050406030204" pitchFamily="18" charset="0"/>
                    <a:ea typeface="楷体" panose="02010609060101010101" pitchFamily="49" charset="-122"/>
                    <a:cs typeface="Cambria Math" panose="02040503050406030204" pitchFamily="18" charset="0"/>
                    <a:sym typeface="+mn-ea"/>
                  </a:rPr>
                  <a:t>；</a:t>
                </a:r>
                <a:endParaRPr lang="zh-CN" altLang="en-US" sz="2400" b="1">
                  <a:solidFill>
                    <a:schemeClr val="tx1"/>
                  </a:solidFill>
                  <a:latin typeface="Cambria Math" panose="02040503050406030204" pitchFamily="18" charset="0"/>
                  <a:ea typeface="楷体" panose="02010609060101010101" pitchFamily="49" charset="-122"/>
                  <a:cs typeface="Cambria Math" panose="02040503050406030204" pitchFamily="18" charset="0"/>
                  <a:sym typeface="+mn-ea"/>
                </a:endParaRPr>
              </a:p>
            </p:txBody>
          </p:sp>
        </mc:Choice>
        <mc:Fallback>
          <p:sp>
            <p:nvSpPr>
              <p:cNvPr id="36" name="文本框 35"/>
              <p:cNvSpPr txBox="1">
                <a:spLocks noRot="1" noChangeAspect="1" noMove="1" noResize="1" noEditPoints="1" noAdjustHandles="1" noChangeArrowheads="1" noChangeShapeType="1" noTextEdit="1"/>
              </p:cNvSpPr>
              <p:nvPr>
                <p:custDataLst>
                  <p:tags r:id="rId20"/>
                </p:custDataLst>
              </p:nvPr>
            </p:nvSpPr>
            <p:spPr>
              <a:xfrm>
                <a:off x="4281805" y="2961640"/>
                <a:ext cx="2626360" cy="578485"/>
              </a:xfrm>
              <a:prstGeom prst="rect">
                <a:avLst/>
              </a:prstGeom>
              <a:blipFill rotWithShape="1">
                <a:blip r:embed="rId2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7" name="文本框 36"/>
              <p:cNvSpPr txBox="1"/>
              <p:nvPr>
                <p:custDataLst>
                  <p:tags r:id="rId22"/>
                </p:custDataLst>
              </p:nvPr>
            </p:nvSpPr>
            <p:spPr>
              <a:xfrm>
                <a:off x="7451725" y="2952115"/>
                <a:ext cx="2152015" cy="669925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>
                  <a:lnSpc>
                    <a:spcPct val="100000"/>
                  </a:lnSpc>
                </a:pPr>
                <a:r>
                  <a:rPr lang="en-US" altLang="zh-CN" sz="2400" b="1">
                    <a:solidFill>
                      <a:schemeClr val="tx1"/>
                    </a:solidFill>
                    <a:latin typeface="Cambria Math" panose="02040503050406030204" pitchFamily="18" charset="0"/>
                    <a:ea typeface="楷体" panose="02010609060101010101" pitchFamily="49" charset="-122"/>
                    <a:cs typeface="Cambria Math" panose="02040503050406030204" pitchFamily="18" charset="0"/>
                    <a:sym typeface="+mn-ea"/>
                  </a:rPr>
                  <a:t>(6)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楷体" panose="02010609060101010101" pitchFamily="49" charset="-122"/>
                            <a:cs typeface="Cambria Math" panose="02040503050406030204" pitchFamily="18" charset="0"/>
                            <a:sym typeface="+mn-ea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1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楷体" panose="02010609060101010101" pitchFamily="49" charset="-122"/>
                                <a:cs typeface="Cambria Math" panose="02040503050406030204" pitchFamily="18" charset="0"/>
                                <a:sym typeface="+mn-ea"/>
                              </a:rPr>
                            </m:ctrlPr>
                          </m:sSupPr>
                          <m:e>
                            <m:r>
                              <a:rPr lang="en-US" altLang="zh-CN" sz="2400" b="1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楷体" panose="02010609060101010101" pitchFamily="49" charset="-122"/>
                                <a:cs typeface="Cambria Math" panose="02040503050406030204" pitchFamily="18" charset="0"/>
                                <a:sym typeface="+mn-ea"/>
                              </a:rPr>
                              <m:t>(</m:t>
                            </m:r>
                            <m:r>
                              <a:rPr lang="en-US" altLang="zh-CN" sz="2400" b="1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楷体" panose="02010609060101010101" pitchFamily="49" charset="-122"/>
                                <a:cs typeface="Cambria Math" panose="02040503050406030204" pitchFamily="18" charset="0"/>
                                <a:sym typeface="+mn-ea"/>
                              </a:rPr>
                              <m:t>𝒙</m:t>
                            </m:r>
                            <m:r>
                              <a:rPr lang="en-US" altLang="zh-CN" sz="2400" b="1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楷体" panose="02010609060101010101" pitchFamily="49" charset="-122"/>
                                <a:cs typeface="Cambria Math" panose="02040503050406030204" pitchFamily="18" charset="0"/>
                                <a:sym typeface="+mn-ea"/>
                              </a:rPr>
                              <m:t>−</m:t>
                            </m:r>
                            <m:r>
                              <a:rPr lang="en-US" altLang="zh-CN" sz="2400" b="1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楷体" panose="02010609060101010101" pitchFamily="49" charset="-122"/>
                                <a:cs typeface="Cambria Math" panose="02040503050406030204" pitchFamily="18" charset="0"/>
                                <a:sym typeface="+mn-ea"/>
                              </a:rPr>
                              <m:t>𝟏</m:t>
                            </m:r>
                            <m:r>
                              <a:rPr lang="en-US" altLang="zh-CN" sz="2400" b="1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楷体" panose="02010609060101010101" pitchFamily="49" charset="-122"/>
                                <a:cs typeface="Cambria Math" panose="02040503050406030204" pitchFamily="18" charset="0"/>
                                <a:sym typeface="+mn-ea"/>
                              </a:rPr>
                              <m:t>)</m:t>
                            </m:r>
                          </m:e>
                          <m:sup>
                            <m:r>
                              <a:rPr lang="en-US" altLang="zh-CN" sz="2400" b="1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楷体" panose="02010609060101010101" pitchFamily="49" charset="-122"/>
                                <a:cs typeface="Cambria Math" panose="02040503050406030204" pitchFamily="18" charset="0"/>
                                <a:sym typeface="+mn-ea"/>
                              </a:rPr>
                              <m:t>𝟐</m:t>
                            </m:r>
                          </m:sup>
                        </m:sSup>
                      </m:num>
                      <m:den>
                        <m:r>
                          <a:rPr lang="en-US" altLang="zh-CN" sz="2400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楷体" panose="02010609060101010101" pitchFamily="49" charset="-122"/>
                            <a:cs typeface="Cambria Math" panose="02040503050406030204" pitchFamily="18" charset="0"/>
                            <a:sym typeface="+mn-ea"/>
                          </a:rPr>
                          <m:t>𝒙</m:t>
                        </m:r>
                        <m:r>
                          <a:rPr lang="en-US" altLang="zh-CN" sz="2400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楷体" panose="02010609060101010101" pitchFamily="49" charset="-122"/>
                            <a:cs typeface="Cambria Math" panose="02040503050406030204" pitchFamily="18" charset="0"/>
                            <a:sym typeface="+mn-ea"/>
                          </a:rPr>
                          <m:t>−</m:t>
                        </m:r>
                        <m:r>
                          <a:rPr lang="en-US" altLang="zh-CN" sz="2400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楷体" panose="02010609060101010101" pitchFamily="49" charset="-122"/>
                            <a:cs typeface="Cambria Math" panose="02040503050406030204" pitchFamily="18" charset="0"/>
                            <a:sym typeface="+mn-ea"/>
                          </a:rPr>
                          <m:t>𝟏</m:t>
                        </m:r>
                      </m:den>
                    </m:f>
                  </m:oMath>
                </a14:m>
                <a:r>
                  <a:rPr lang="en-US" altLang="zh-CN" sz="2400" b="1">
                    <a:solidFill>
                      <a:schemeClr val="tx1"/>
                    </a:solidFill>
                    <a:latin typeface="Cambria Math" panose="02040503050406030204" pitchFamily="18" charset="0"/>
                    <a:ea typeface="楷体" panose="02010609060101010101" pitchFamily="49" charset="-122"/>
                    <a:cs typeface="Cambria Math" panose="02040503050406030204" pitchFamily="18" charset="0"/>
                    <a:sym typeface="+mn-ea"/>
                  </a:rPr>
                  <a:t>=1.</a:t>
                </a:r>
                <a:endParaRPr lang="en-US" altLang="zh-CN" sz="2400" b="1">
                  <a:solidFill>
                    <a:schemeClr val="tx1"/>
                  </a:solidFill>
                  <a:latin typeface="Cambria Math" panose="02040503050406030204" pitchFamily="18" charset="0"/>
                  <a:ea typeface="楷体" panose="02010609060101010101" pitchFamily="49" charset="-122"/>
                  <a:cs typeface="Cambria Math" panose="02040503050406030204" pitchFamily="18" charset="0"/>
                  <a:sym typeface="+mn-ea"/>
                </a:endParaRPr>
              </a:p>
            </p:txBody>
          </p:sp>
        </mc:Choice>
        <mc:Fallback>
          <p:sp>
            <p:nvSpPr>
              <p:cNvPr id="37" name="文本框 36"/>
              <p:cNvSpPr txBox="1">
                <a:spLocks noRot="1" noChangeAspect="1" noMove="1" noResize="1" noEditPoints="1" noAdjustHandles="1" noChangeArrowheads="1" noChangeShapeType="1" noTextEdit="1"/>
              </p:cNvSpPr>
              <p:nvPr>
                <p:custDataLst>
                  <p:tags r:id="rId23"/>
                </p:custDataLst>
              </p:nvPr>
            </p:nvSpPr>
            <p:spPr>
              <a:xfrm>
                <a:off x="7451725" y="2952115"/>
                <a:ext cx="2152015" cy="669925"/>
              </a:xfrm>
              <a:prstGeom prst="rect">
                <a:avLst/>
              </a:prstGeom>
              <a:blipFill rotWithShape="1">
                <a:blip r:embed="rId2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/>
          <p:cNvSpPr txBox="1"/>
          <p:nvPr>
            <p:custDataLst>
              <p:tags r:id="rId25"/>
            </p:custDataLst>
          </p:nvPr>
        </p:nvSpPr>
        <p:spPr>
          <a:xfrm>
            <a:off x="2214245" y="2001520"/>
            <a:ext cx="6604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√</a:t>
            </a:r>
            <a:endParaRPr lang="zh-CN" altLang="en-US" sz="40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26"/>
            </p:custDataLst>
          </p:nvPr>
        </p:nvSpPr>
        <p:spPr>
          <a:xfrm>
            <a:off x="6180455" y="1917065"/>
            <a:ext cx="6604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√</a:t>
            </a:r>
            <a:endParaRPr lang="zh-CN" altLang="en-US" sz="40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" name="文本框 12"/>
          <p:cNvSpPr txBox="1"/>
          <p:nvPr>
            <p:custDataLst>
              <p:tags r:id="rId27"/>
            </p:custDataLst>
          </p:nvPr>
        </p:nvSpPr>
        <p:spPr>
          <a:xfrm>
            <a:off x="9236710" y="1917065"/>
            <a:ext cx="6604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×</a:t>
            </a:r>
            <a:endParaRPr lang="zh-CN" altLang="en-US" sz="40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" name="文本框 13"/>
          <p:cNvSpPr txBox="1"/>
          <p:nvPr>
            <p:custDataLst>
              <p:tags r:id="rId28"/>
            </p:custDataLst>
          </p:nvPr>
        </p:nvSpPr>
        <p:spPr>
          <a:xfrm>
            <a:off x="2642235" y="2952115"/>
            <a:ext cx="6604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×</a:t>
            </a:r>
            <a:endParaRPr lang="zh-CN" altLang="en-US" sz="40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" name="文本框 14"/>
          <p:cNvSpPr txBox="1"/>
          <p:nvPr>
            <p:custDataLst>
              <p:tags r:id="rId29"/>
            </p:custDataLst>
          </p:nvPr>
        </p:nvSpPr>
        <p:spPr>
          <a:xfrm>
            <a:off x="6129655" y="2895600"/>
            <a:ext cx="6604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×</a:t>
            </a:r>
            <a:endParaRPr lang="zh-CN" altLang="en-US" sz="40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" name="文本框 15"/>
          <p:cNvSpPr txBox="1"/>
          <p:nvPr>
            <p:custDataLst>
              <p:tags r:id="rId30"/>
            </p:custDataLst>
          </p:nvPr>
        </p:nvSpPr>
        <p:spPr>
          <a:xfrm>
            <a:off x="9495790" y="2969895"/>
            <a:ext cx="6604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√</a:t>
            </a:r>
            <a:endParaRPr lang="zh-CN" altLang="en-US" sz="40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17" name="组合 16"/>
          <p:cNvGrpSpPr/>
          <p:nvPr>
            <p:custDataLst>
              <p:tags r:id="rId31"/>
            </p:custDataLst>
          </p:nvPr>
        </p:nvGrpSpPr>
        <p:grpSpPr>
          <a:xfrm>
            <a:off x="6123305" y="4145915"/>
            <a:ext cx="4038600" cy="1431290"/>
            <a:chOff x="11401" y="501"/>
            <a:chExt cx="6360" cy="2254"/>
          </a:xfrm>
        </p:grpSpPr>
        <p:sp>
          <p:nvSpPr>
            <p:cNvPr id="18" name="云形标注 17"/>
            <p:cNvSpPr/>
            <p:nvPr>
              <p:custDataLst>
                <p:tags r:id="rId32"/>
              </p:custDataLst>
            </p:nvPr>
          </p:nvSpPr>
          <p:spPr>
            <a:xfrm>
              <a:off x="11401" y="501"/>
              <a:ext cx="6360" cy="2254"/>
            </a:xfrm>
            <a:prstGeom prst="cloudCallout">
              <a:avLst>
                <a:gd name="adj1" fmla="val 9135"/>
                <a:gd name="adj2" fmla="val -85093"/>
              </a:avLst>
            </a:prstGeom>
            <a:solidFill>
              <a:schemeClr val="accent4">
                <a:lumMod val="20000"/>
                <a:lumOff val="80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>
              <p:custDataLst>
                <p:tags r:id="rId33"/>
              </p:custDataLst>
            </p:nvPr>
          </p:nvSpPr>
          <p:spPr>
            <a:xfrm>
              <a:off x="12268" y="759"/>
              <a:ext cx="4915" cy="18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sz="2400" b="1">
                  <a:solidFill>
                    <a:srgbClr val="C00000"/>
                  </a:solidFill>
                  <a:latin typeface="方正舒体" panose="02010601030101010101" pitchFamily="2" charset="-122"/>
                  <a:ea typeface="方正舒体" panose="02010601030101010101" pitchFamily="2" charset="-122"/>
                  <a:cs typeface="方正舒体" panose="02010601030101010101" pitchFamily="2" charset="-122"/>
                </a:rPr>
                <a:t>判断一个方程是不是分式方程，不能变形之后再判断</a:t>
              </a:r>
              <a:r>
                <a:rPr lang="en-US" altLang="zh-CN" sz="2400" b="1">
                  <a:solidFill>
                    <a:srgbClr val="C00000"/>
                  </a:solidFill>
                  <a:latin typeface="方正舒体" panose="02010601030101010101" pitchFamily="2" charset="-122"/>
                  <a:ea typeface="方正舒体" panose="02010601030101010101" pitchFamily="2" charset="-122"/>
                  <a:cs typeface="方正舒体" panose="02010601030101010101" pitchFamily="2" charset="-122"/>
                </a:rPr>
                <a:t>.</a:t>
              </a:r>
              <a:endParaRPr lang="en-US" altLang="zh-CN" sz="2400" b="1">
                <a:solidFill>
                  <a:srgbClr val="C00000"/>
                </a:solidFill>
                <a:latin typeface="方正舒体" panose="02010601030101010101" pitchFamily="2" charset="-122"/>
                <a:ea typeface="方正舒体" panose="02010601030101010101" pitchFamily="2" charset="-122"/>
                <a:cs typeface="方正舒体" panose="02010601030101010101" pitchFamily="2" charset="-122"/>
              </a:endParaRPr>
            </a:p>
          </p:txBody>
        </p:sp>
      </p:grpSp>
      <p:sp>
        <p:nvSpPr>
          <p:cNvPr id="5125" name="文本框 5124"/>
          <p:cNvSpPr txBox="1"/>
          <p:nvPr>
            <p:custDataLst>
              <p:tags r:id="rId34"/>
            </p:custDataLst>
          </p:nvPr>
        </p:nvSpPr>
        <p:spPr>
          <a:xfrm>
            <a:off x="3813810" y="3613150"/>
            <a:ext cx="338772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u="sng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π</a:t>
            </a:r>
            <a:r>
              <a:rPr lang="zh-CN" altLang="en-US" sz="2800" u="sng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是数字而不是字母</a:t>
            </a:r>
            <a:endParaRPr lang="zh-CN" altLang="en-US" sz="2800" b="0" u="sng">
              <a:solidFill>
                <a:srgbClr val="FF0000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  <p:bldP spid="13" grpId="0"/>
      <p:bldP spid="14" grpId="0"/>
      <p:bldP spid="15" grpId="0"/>
      <p:bldP spid="16" grpId="0"/>
      <p:bldP spid="512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组合 43"/>
          <p:cNvGrpSpPr/>
          <p:nvPr>
            <p:custDataLst>
              <p:tags r:id="rId1"/>
            </p:custDataLst>
          </p:nvPr>
        </p:nvGrpSpPr>
        <p:grpSpPr>
          <a:xfrm>
            <a:off x="-237" y="184326"/>
            <a:ext cx="3085067" cy="614597"/>
            <a:chOff x="-237" y="179881"/>
            <a:chExt cx="3085067" cy="614597"/>
          </a:xfrm>
        </p:grpSpPr>
        <p:sp>
          <p:nvSpPr>
            <p:cNvPr id="7" name="矩形 6"/>
            <p:cNvSpPr/>
            <p:nvPr>
              <p:custDataLst>
                <p:tags r:id="rId2"/>
              </p:custDataLst>
            </p:nvPr>
          </p:nvSpPr>
          <p:spPr>
            <a:xfrm>
              <a:off x="548773" y="250723"/>
              <a:ext cx="1960880" cy="521970"/>
            </a:xfrm>
            <a:prstGeom prst="rect">
              <a:avLst/>
            </a:prstGeom>
            <a:solidFill>
              <a:srgbClr val="7CC9C9"/>
            </a:solidFill>
            <a:ln>
              <a:noFill/>
              <a:miter lim="800000"/>
            </a:ln>
          </p:spPr>
          <p:txBody>
            <a:bodyPr wrap="none" anchor="t" anchorCtr="0">
              <a:spAutoFit/>
            </a:bodyPr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2800" b="0" i="0" u="none" baseline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2800" b="0" i="0" u="none" baseline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2800" b="0" i="0" u="none" baseline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2800" b="0" i="0" u="none" baseline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2800" b="0" i="0" u="none" baseline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defRPr>
              </a:lvl5pPr>
            </a:lstStyle>
            <a:p>
              <a:pPr algn="l">
                <a:defRPr/>
              </a:pPr>
              <a:r>
                <a:rPr b="1">
                  <a:solidFill>
                    <a:srgbClr val="FF8021"/>
                  </a:solidFill>
                  <a:sym typeface="宋体" panose="02010600030101010101" pitchFamily="2" charset="-122"/>
                </a:rPr>
                <a:t>探索与交流</a:t>
              </a:r>
              <a:endParaRPr b="1">
                <a:solidFill>
                  <a:srgbClr val="FF802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46" name="矩形: 圆角 6"/>
            <p:cNvSpPr/>
            <p:nvPr>
              <p:custDataLst>
                <p:tags r:id="rId3"/>
              </p:custDataLst>
            </p:nvPr>
          </p:nvSpPr>
          <p:spPr>
            <a:xfrm>
              <a:off x="-237" y="194871"/>
              <a:ext cx="569863" cy="599607"/>
            </a:xfrm>
            <a:prstGeom prst="roundRect">
              <a:avLst>
                <a:gd name="adj" fmla="val 12649"/>
              </a:avLst>
            </a:prstGeom>
            <a:solidFill>
              <a:srgbClr val="F0C27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 sz="135">
                <a:solidFill>
                  <a:prstClr val="white"/>
                </a:solidFill>
              </a:endParaRPr>
            </a:p>
          </p:txBody>
        </p:sp>
        <p:sp>
          <p:nvSpPr>
            <p:cNvPr id="47" name="矩形: 圆角 8"/>
            <p:cNvSpPr/>
            <p:nvPr>
              <p:custDataLst>
                <p:tags r:id="rId4"/>
              </p:custDataLst>
            </p:nvPr>
          </p:nvSpPr>
          <p:spPr>
            <a:xfrm>
              <a:off x="219261" y="179881"/>
              <a:ext cx="95533" cy="599607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 sz="135">
                <a:solidFill>
                  <a:prstClr val="white"/>
                </a:solidFill>
              </a:endParaRPr>
            </a:p>
          </p:txBody>
        </p:sp>
        <p:sp>
          <p:nvSpPr>
            <p:cNvPr id="48" name="直角三角形 47"/>
            <p:cNvSpPr/>
            <p:nvPr>
              <p:custDataLst>
                <p:tags r:id="rId5"/>
              </p:custDataLst>
            </p:nvPr>
          </p:nvSpPr>
          <p:spPr>
            <a:xfrm flipV="1">
              <a:off x="2509643" y="250721"/>
              <a:ext cx="575187" cy="516193"/>
            </a:xfrm>
            <a:prstGeom prst="rtTriangle">
              <a:avLst/>
            </a:prstGeom>
            <a:solidFill>
              <a:srgbClr val="7CC9C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49162" name="Text Box 10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579120" y="1605915"/>
            <a:ext cx="285115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defRPr/>
            </a:pPr>
            <a:r>
              <a:rPr kumimoji="0" lang="zh-CN" altLang="en-US" sz="2800" b="1" kern="1200" cap="none" spc="0" normalizeH="0" baseline="0" noProof="0" smtClean="0"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解：</a:t>
            </a:r>
            <a:r>
              <a:rPr kumimoji="0" lang="zh-CN" altLang="en-US" sz="2800" b="1" kern="1200" cap="none" spc="0" normalizeH="0" baseline="0" noProof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去分母，</a:t>
            </a:r>
            <a:r>
              <a:rPr kumimoji="0" lang="zh-CN" sz="2800" b="1" kern="1200" cap="none" spc="0" normalizeH="0" baseline="0" noProof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得</a:t>
            </a:r>
            <a:endParaRPr kumimoji="0" lang="zh-CN" sz="2800" b="1" kern="1200" cap="none" spc="0" normalizeH="0" baseline="0" noProof="0" smtClean="0">
              <a:solidFill>
                <a:srgbClr val="FF0000"/>
              </a:solidFill>
              <a:effectLst/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9159" name="Text Box 7"/>
              <p:cNvSpPr txBox="1">
                <a:spLocks noChangeArrowheads="1"/>
              </p:cNvSpPr>
              <p:nvPr>
                <p:custDataLst>
                  <p:tags r:id="rId7"/>
                </p:custDataLst>
              </p:nvPr>
            </p:nvSpPr>
            <p:spPr bwMode="auto">
              <a:xfrm>
                <a:off x="528955" y="849630"/>
                <a:ext cx="4319905" cy="70294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/>
            </p:spPr>
            <p:txBody>
              <a:bodyPr>
                <a:spAutoFit/>
              </a:bodyPr>
              <a:lstStyle/>
              <a:p>
                <a:pPr marR="0" defTabSz="914400">
                  <a:buClrTx/>
                  <a:buSzTx/>
                  <a:buFontTx/>
                  <a:defRPr/>
                </a:pPr>
                <a:r>
                  <a:rPr kumimoji="0" lang="zh-CN" altLang="en-US" sz="2800" b="1" kern="1200" cap="none" spc="0" normalizeH="0" baseline="0" noProof="0" smtClean="0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怎样解方程</a:t>
                </a:r>
                <a:r>
                  <a:rPr kumimoji="0" lang="en-US" altLang="zh-CN" sz="2800" b="1" kern="1200" cap="none" spc="0" normalizeH="0" baseline="0" noProof="0" smtClean="0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微软雅黑" panose="020B0503020204020204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微软雅黑" panose="020B0503020204020204" charset="-122"/>
                            <a:cs typeface="Cambria Math" panose="02040503050406030204" pitchFamily="18" charset="0"/>
                          </a:rPr>
                          <m:t>𝒙</m:t>
                        </m:r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微软雅黑" panose="020B0503020204020204" charset="-122"/>
                            <a:cs typeface="Cambria Math" panose="02040503050406030204" pitchFamily="18" charset="0"/>
                          </a:rPr>
                          <m:t>+</m:t>
                        </m:r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微软雅黑" panose="020B0503020204020204" charset="-122"/>
                            <a:cs typeface="Cambria Math" panose="020405030504060302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微软雅黑" panose="020B0503020204020204" charset="-122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en-US" altLang="zh-CN" sz="2800" b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  <a:sym typeface="+mn-ea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微软雅黑" panose="020B0503020204020204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微软雅黑" panose="020B0503020204020204" charset="-122"/>
                            <a:cs typeface="Cambria Math" panose="02040503050406030204" pitchFamily="18" charset="0"/>
                          </a:rPr>
                          <m:t>𝒙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微软雅黑" panose="020B0503020204020204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kumimoji="0" lang="zh-CN" altLang="en-US" sz="2800" b="1" kern="1200" cap="none" spc="0" normalizeH="0" baseline="0" noProof="0" smtClean="0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？</a:t>
                </a:r>
                <a:endParaRPr kumimoji="0" lang="zh-CN" altLang="en-US" sz="2800" b="1" kern="1200" cap="none" spc="0" normalizeH="0" baseline="0" noProof="0" smtClean="0"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49159" name="Text Box 7"/>
              <p:cNvSpPr txBox="1">
                <a:spLocks noRot="1" noChangeAspect="1" noMove="1" noResize="1" noEditPoints="1" noAdjustHandles="1" noChangeArrowheads="1" noChangeShapeType="1" noTextEdit="1"/>
              </p:cNvSpPr>
              <p:nvPr>
                <p:custDataLst>
                  <p:tags r:id="rId8"/>
                </p:custDataLst>
              </p:nvPr>
            </p:nvSpPr>
            <p:spPr bwMode="auto">
              <a:xfrm>
                <a:off x="528955" y="849630"/>
                <a:ext cx="4319905" cy="702945"/>
              </a:xfrm>
              <a:prstGeom prst="rect">
                <a:avLst/>
              </a:prstGeom>
              <a:blipFill rotWithShape="1">
                <a:blip r:embed="rId9"/>
                <a:stretch>
                  <a:fillRect/>
                </a:stretch>
              </a:blipFill>
              <a:ln w="9525">
                <a:noFill/>
                <a:miter lim="800000"/>
              </a:ln>
              <a:effectLst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9179" name="Text Box 27"/>
          <p:cNvSpPr txBox="1"/>
          <p:nvPr>
            <p:custDataLst>
              <p:tags r:id="rId10"/>
            </p:custDataLst>
          </p:nvPr>
        </p:nvSpPr>
        <p:spPr>
          <a:xfrm>
            <a:off x="1294448" y="2143125"/>
            <a:ext cx="2303462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2(</a:t>
            </a:r>
            <a:r>
              <a:rPr lang="en-US" altLang="zh-CN" sz="2800" b="1" i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+1)=3</a:t>
            </a:r>
            <a:r>
              <a:rPr lang="en-US" altLang="zh-CN" sz="2800" b="1" i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</a:t>
            </a:r>
            <a:endParaRPr lang="en-US" altLang="zh-CN" sz="2800" b="1">
              <a:solidFill>
                <a:srgbClr val="FF0000"/>
              </a:solidFill>
              <a:effectLst/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24" name="图片 23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9620250" y="4029710"/>
            <a:ext cx="2190750" cy="1795780"/>
          </a:xfrm>
          <a:prstGeom prst="rect">
            <a:avLst/>
          </a:prstGeom>
        </p:spPr>
      </p:pic>
      <p:sp>
        <p:nvSpPr>
          <p:cNvPr id="26" name="AutoShape 14"/>
          <p:cNvSpPr/>
          <p:nvPr>
            <p:custDataLst>
              <p:tags r:id="rId13"/>
            </p:custDataLst>
          </p:nvPr>
        </p:nvSpPr>
        <p:spPr>
          <a:xfrm>
            <a:off x="6263005" y="3491230"/>
            <a:ext cx="3841750" cy="962025"/>
          </a:xfrm>
          <a:prstGeom prst="roundRect">
            <a:avLst>
              <a:gd name="adj" fmla="val 47472"/>
            </a:avLst>
          </a:prstGeom>
          <a:solidFill>
            <a:schemeClr val="accent4">
              <a:lumMod val="40000"/>
              <a:lumOff val="60000"/>
            </a:schemeClr>
          </a:solidFill>
          <a:ln w="9525" cap="flat" cmpd="sng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 anchor="ctr" anchorCtr="0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" name="Text Box 16"/>
          <p:cNvSpPr txBox="1"/>
          <p:nvPr>
            <p:custDataLst>
              <p:tags r:id="rId14"/>
            </p:custDataLst>
          </p:nvPr>
        </p:nvSpPr>
        <p:spPr>
          <a:xfrm>
            <a:off x="6291580" y="3672205"/>
            <a:ext cx="4037965" cy="60071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noAutofit/>
          </a:bodyPr>
          <a:lstStyle/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zh-CN" sz="2400" b="1" spc="-100">
                <a:solidFill>
                  <a:srgbClr val="C00000"/>
                </a:solidFill>
                <a:uFillTx/>
                <a:latin typeface="Times New Roman" panose="02020603050405020304" pitchFamily="18" charset="0"/>
                <a:ea typeface="方正舒体" panose="02010601030101010101" pitchFamily="2" charset="-122"/>
                <a:cs typeface="Times New Roman" panose="02020603050405020304" pitchFamily="18" charset="0"/>
                <a:sym typeface="+mn-ea"/>
              </a:rPr>
              <a:t>先去分母</a:t>
            </a:r>
            <a:r>
              <a:rPr lang="zh-CN" altLang="en-US" sz="2400" b="1" spc="-100">
                <a:solidFill>
                  <a:srgbClr val="C00000"/>
                </a:solidFill>
                <a:uFillTx/>
                <a:latin typeface="Times New Roman" panose="02020603050405020304" pitchFamily="18" charset="0"/>
                <a:ea typeface="方正舒体" panose="02010601030101010101" pitchFamily="2" charset="-122"/>
                <a:cs typeface="Times New Roman" panose="02020603050405020304" pitchFamily="18" charset="0"/>
                <a:sym typeface="+mn-ea"/>
              </a:rPr>
              <a:t>，方程两边同乘</a:t>
            </a:r>
            <a:r>
              <a:rPr lang="en-US" altLang="zh-CN" sz="2400" b="1" spc="-100">
                <a:solidFill>
                  <a:srgbClr val="C00000"/>
                </a:solidFill>
                <a:uFillTx/>
                <a:latin typeface="Times New Roman" panose="02020603050405020304" pitchFamily="18" charset="0"/>
                <a:ea typeface="方正舒体" panose="02010601030101010101" pitchFamily="2" charset="-122"/>
                <a:cs typeface="Times New Roman" panose="02020603050405020304" pitchFamily="18" charset="0"/>
                <a:sym typeface="+mn-ea"/>
              </a:rPr>
              <a:t>6.</a:t>
            </a:r>
            <a:endParaRPr lang="en-US" altLang="zh-CN" sz="2400" b="1" i="1" spc="-100">
              <a:solidFill>
                <a:srgbClr val="C00000"/>
              </a:solidFill>
              <a:uFillTx/>
              <a:latin typeface="Times New Roman" panose="02020603050405020304" pitchFamily="18" charset="0"/>
              <a:ea typeface="方正舒体" panose="02010601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9" name="Text Box 10"/>
          <p:cNvSpPr txBox="1"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495300" y="2687320"/>
            <a:ext cx="232791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defRPr/>
            </a:pPr>
            <a:r>
              <a:rPr kumimoji="0" lang="zh-CN" altLang="en-US" sz="2800" b="1" kern="1200" cap="none" spc="0" normalizeH="0" baseline="0" noProof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去括号，</a:t>
            </a:r>
            <a:r>
              <a:rPr kumimoji="0" lang="zh-CN" sz="2800" b="1" kern="1200" cap="none" spc="0" normalizeH="0" baseline="0" noProof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得</a:t>
            </a:r>
            <a:endParaRPr kumimoji="0" lang="zh-CN" sz="2800" b="1" kern="1200" cap="none" spc="0" normalizeH="0" baseline="0" noProof="0" smtClean="0">
              <a:solidFill>
                <a:srgbClr val="FF0000"/>
              </a:solidFill>
              <a:effectLst/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" name="Text Box 27"/>
          <p:cNvSpPr txBox="1"/>
          <p:nvPr>
            <p:custDataLst>
              <p:tags r:id="rId16"/>
            </p:custDataLst>
          </p:nvPr>
        </p:nvSpPr>
        <p:spPr>
          <a:xfrm>
            <a:off x="1286193" y="3238500"/>
            <a:ext cx="2303462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+2=3</a:t>
            </a:r>
            <a:r>
              <a:rPr lang="en-US" altLang="zh-CN" sz="2800" b="1" i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</a:t>
            </a:r>
            <a:endParaRPr lang="en-US" altLang="zh-CN" sz="2800" b="1">
              <a:solidFill>
                <a:srgbClr val="FF0000"/>
              </a:solidFill>
              <a:effectLst/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" name="Text Box 10"/>
          <p:cNvSpPr txBox="1"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503555" y="3816350"/>
            <a:ext cx="4196715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defRPr/>
            </a:pPr>
            <a:r>
              <a:rPr kumimoji="0" lang="zh-CN" altLang="en-US" sz="2800" b="1" kern="1200" cap="none" spc="0" normalizeH="0" baseline="0" noProof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移项、合并同类项，</a:t>
            </a:r>
            <a:r>
              <a:rPr kumimoji="0" lang="zh-CN" sz="2800" b="1" kern="1200" cap="none" spc="0" normalizeH="0" baseline="0" noProof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得</a:t>
            </a:r>
            <a:endParaRPr kumimoji="0" lang="zh-CN" sz="2800" b="1" kern="1200" cap="none" spc="0" normalizeH="0" baseline="0" noProof="0" smtClean="0">
              <a:solidFill>
                <a:srgbClr val="FF0000"/>
              </a:solidFill>
              <a:effectLst/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2" name="Text Box 27"/>
          <p:cNvSpPr txBox="1"/>
          <p:nvPr>
            <p:custDataLst>
              <p:tags r:id="rId18"/>
            </p:custDataLst>
          </p:nvPr>
        </p:nvSpPr>
        <p:spPr>
          <a:xfrm>
            <a:off x="1238885" y="4364355"/>
            <a:ext cx="136906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-</a:t>
            </a:r>
            <a:r>
              <a:rPr lang="en-US" altLang="zh-CN" sz="2800" b="1" i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-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       </a:t>
            </a:r>
            <a:endParaRPr lang="en-US" altLang="zh-CN" sz="2800" b="1">
              <a:solidFill>
                <a:srgbClr val="FF0000"/>
              </a:solidFill>
              <a:effectLst/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3" name="Text Box 10"/>
          <p:cNvSpPr txBox="1">
            <a:spLocks noChangeArrowheads="1"/>
          </p:cNvSpPr>
          <p:nvPr>
            <p:custDataLst>
              <p:tags r:id="rId19"/>
            </p:custDataLst>
          </p:nvPr>
        </p:nvSpPr>
        <p:spPr bwMode="auto">
          <a:xfrm>
            <a:off x="495300" y="4946650"/>
            <a:ext cx="277241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defRPr/>
            </a:pPr>
            <a:r>
              <a:rPr kumimoji="0" lang="zh-CN" altLang="en-US" sz="2800" b="1" kern="1200" cap="none" spc="0" normalizeH="0" baseline="0" noProof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系数化为</a:t>
            </a:r>
            <a:r>
              <a:rPr kumimoji="0" lang="en-US" altLang="zh-CN" sz="2800" b="1" kern="1200" cap="none" spc="0" normalizeH="0" baseline="0" noProof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kumimoji="0" lang="zh-CN" altLang="en-US" sz="2800" b="1" kern="1200" cap="none" spc="0" normalizeH="0" baseline="0" noProof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kumimoji="0" lang="zh-CN" sz="2800" b="1" kern="1200" cap="none" spc="0" normalizeH="0" baseline="0" noProof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得</a:t>
            </a:r>
            <a:endParaRPr kumimoji="0" lang="zh-CN" sz="2800" b="1" kern="1200" cap="none" spc="0" normalizeH="0" baseline="0" noProof="0" smtClean="0">
              <a:solidFill>
                <a:srgbClr val="FF0000"/>
              </a:solidFill>
              <a:effectLst/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4" name="Text Box 27"/>
          <p:cNvSpPr txBox="1"/>
          <p:nvPr>
            <p:custDataLst>
              <p:tags r:id="rId20"/>
            </p:custDataLst>
          </p:nvPr>
        </p:nvSpPr>
        <p:spPr>
          <a:xfrm>
            <a:off x="1286510" y="5485765"/>
            <a:ext cx="136906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2800" b="1" i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=2.     </a:t>
            </a:r>
            <a:endParaRPr lang="en-US" altLang="zh-CN" sz="2800" b="1">
              <a:solidFill>
                <a:srgbClr val="FF0000"/>
              </a:solidFill>
              <a:effectLst/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15" name="直接连接符 14"/>
          <p:cNvCxnSpPr/>
          <p:nvPr>
            <p:custDataLst>
              <p:tags r:id="rId21"/>
            </p:custDataLst>
          </p:nvPr>
        </p:nvCxnSpPr>
        <p:spPr>
          <a:xfrm>
            <a:off x="5302250" y="184150"/>
            <a:ext cx="29210" cy="6474460"/>
          </a:xfrm>
          <a:prstGeom prst="line">
            <a:avLst/>
          </a:prstGeom>
          <a:ln>
            <a:solidFill>
              <a:schemeClr val="tx1"/>
            </a:solidFill>
            <a:prstDash val="lgDashDot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16" name="Text Box 7"/>
              <p:cNvSpPr txBox="1">
                <a:spLocks noChangeArrowheads="1"/>
              </p:cNvSpPr>
              <p:nvPr>
                <p:custDataLst>
                  <p:tags r:id="rId22"/>
                </p:custDataLst>
              </p:nvPr>
            </p:nvSpPr>
            <p:spPr bwMode="auto">
              <a:xfrm>
                <a:off x="5784850" y="840105"/>
                <a:ext cx="4319905" cy="70802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/>
            </p:spPr>
            <p:txBody>
              <a:bodyPr>
                <a:spAutoFit/>
              </a:bodyPr>
              <a:lstStyle/>
              <a:p>
                <a:pPr marR="0" defTabSz="914400">
                  <a:buClrTx/>
                  <a:buSzTx/>
                  <a:buFontTx/>
                  <a:defRPr/>
                </a:pPr>
                <a:r>
                  <a:rPr kumimoji="0" lang="zh-CN" altLang="en-US" sz="2800" b="1" kern="1200" cap="none" spc="0" normalizeH="0" baseline="0" noProof="0" smtClean="0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怎样解方程</a:t>
                </a:r>
                <a:r>
                  <a:rPr kumimoji="0" lang="en-US" altLang="zh-CN" sz="2800" b="1" kern="1200" cap="none" spc="0" normalizeH="0" baseline="0" noProof="0" smtClean="0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微软雅黑" panose="020B0503020204020204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微软雅黑" panose="020B0503020204020204" charset="-122"/>
                            <a:cs typeface="Cambria Math" panose="02040503050406030204" pitchFamily="18" charset="0"/>
                          </a:rPr>
                          <m:t>𝟐𝟎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微软雅黑" panose="020B0503020204020204" charset="-122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en-US" altLang="zh-CN" sz="2800" b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  <a:sym typeface="+mn-ea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微软雅黑" panose="020B0503020204020204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微软雅黑" panose="020B0503020204020204" charset="-122"/>
                            <a:cs typeface="Cambria Math" panose="02040503050406030204" pitchFamily="18" charset="0"/>
                          </a:rPr>
                          <m:t>𝟐</m:t>
                        </m:r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微软雅黑" panose="020B0503020204020204" charset="-122"/>
                            <a:cs typeface="Cambria Math" panose="02040503050406030204" pitchFamily="18" charset="0"/>
                          </a:rPr>
                          <m:t>𝟒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微软雅黑" panose="020B0503020204020204" charset="-122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微软雅黑" panose="020B0503020204020204" charset="-122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微软雅黑" panose="020B0503020204020204" charset="-122"/>
                            <a:cs typeface="Times New Roman" panose="02020603050405020304" pitchFamily="18" charset="0"/>
                          </a:rPr>
                          <m:t>𝟏</m:t>
                        </m:r>
                      </m:den>
                    </m:f>
                  </m:oMath>
                </a14:m>
                <a:r>
                  <a:rPr kumimoji="0" lang="zh-CN" altLang="en-US" sz="2800" b="1" kern="1200" cap="none" spc="0" normalizeH="0" baseline="0" noProof="0" smtClean="0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？</a:t>
                </a:r>
                <a:endParaRPr kumimoji="0" lang="zh-CN" altLang="en-US" sz="2800" b="1" kern="1200" cap="none" spc="0" normalizeH="0" baseline="0" noProof="0" smtClean="0"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6" name="Text Box 7"/>
              <p:cNvSpPr txBox="1">
                <a:spLocks noRot="1" noChangeAspect="1" noMove="1" noResize="1" noEditPoints="1" noAdjustHandles="1" noChangeArrowheads="1" noChangeShapeType="1" noTextEdit="1"/>
              </p:cNvSpPr>
              <p:nvPr>
                <p:custDataLst>
                  <p:tags r:id="rId23"/>
                </p:custDataLst>
              </p:nvPr>
            </p:nvSpPr>
            <p:spPr bwMode="auto">
              <a:xfrm>
                <a:off x="5784850" y="840105"/>
                <a:ext cx="4319905" cy="708025"/>
              </a:xfrm>
              <a:prstGeom prst="rect">
                <a:avLst/>
              </a:prstGeom>
              <a:blipFill rotWithShape="1">
                <a:blip r:embed="rId24"/>
                <a:stretch>
                  <a:fillRect/>
                </a:stretch>
              </a:blipFill>
              <a:ln w="9525">
                <a:noFill/>
                <a:miter lim="800000"/>
              </a:ln>
              <a:effectLst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" name="Text Box 16"/>
          <p:cNvSpPr txBox="1"/>
          <p:nvPr>
            <p:custDataLst>
              <p:tags r:id="rId25"/>
            </p:custDataLst>
          </p:nvPr>
        </p:nvSpPr>
        <p:spPr>
          <a:xfrm>
            <a:off x="6430010" y="3519805"/>
            <a:ext cx="3674745" cy="89154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noAutofit/>
          </a:bodyPr>
          <a:lstStyle/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zh-CN" altLang="en-US" sz="2400" b="1">
                <a:solidFill>
                  <a:srgbClr val="C00000"/>
                </a:solidFill>
                <a:latin typeface="Times New Roman" panose="02020603050405020304" pitchFamily="18" charset="0"/>
                <a:ea typeface="方正舒体" panose="02010601030101010101" pitchFamily="2" charset="-122"/>
                <a:cs typeface="Times New Roman" panose="02020603050405020304" pitchFamily="18" charset="0"/>
                <a:sym typeface="+mn-ea"/>
              </a:rPr>
              <a:t>解这个分式方程也可以先去分母吗？</a:t>
            </a:r>
            <a:endParaRPr lang="zh-CN" altLang="en-US" sz="2400" b="1">
              <a:solidFill>
                <a:srgbClr val="C00000"/>
              </a:solidFill>
              <a:latin typeface="Times New Roman" panose="02020603050405020304" pitchFamily="18" charset="0"/>
              <a:ea typeface="方正舒体" panose="02010601030101010101" pitchFamily="2" charset="-122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49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49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blinds(horizontal)">
                                      <p:cBhvr>
                                        <p:cTn id="53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49162" grpId="0" animBg="1"/>
      <p:bldP spid="49179" grpId="0"/>
      <p:bldP spid="9" grpId="0" animBg="1"/>
      <p:bldP spid="10" grpId="0"/>
      <p:bldP spid="11" grpId="0" animBg="1"/>
      <p:bldP spid="12" grpId="0"/>
      <p:bldP spid="13" grpId="0" animBg="1"/>
      <p:bldP spid="14" grpId="0"/>
      <p:bldP spid="27" grpId="0" build="allAtOnce"/>
      <p:bldP spid="49159" grpId="0" animBg="1"/>
      <p:bldP spid="49159" grpId="1" animBg="1"/>
    </p:bldLst>
  </p:timing>
</p:sld>
</file>

<file path=ppt/tags/tag1.xml><?xml version="1.0" encoding="utf-8"?>
<p:tagLst xmlns:p="http://schemas.openxmlformats.org/presentationml/2006/main">
  <p:tag name="AS_UNIQUEID" val="2390"/>
</p:tagLst>
</file>

<file path=ppt/tags/tag10.xml><?xml version="1.0" encoding="utf-8"?>
<p:tagLst xmlns:p="http://schemas.openxmlformats.org/presentationml/2006/main">
  <p:tag name="AS_UNIQUEID" val="2401"/>
</p:tagLst>
</file>

<file path=ppt/tags/tag100.xml><?xml version="1.0" encoding="utf-8"?>
<p:tagLst xmlns:p="http://schemas.openxmlformats.org/presentationml/2006/main">
  <p:tag name="AS_UNIQUEID" val="2781"/>
</p:tagLst>
</file>

<file path=ppt/tags/tag101.xml><?xml version="1.0" encoding="utf-8"?>
<p:tagLst xmlns:p="http://schemas.openxmlformats.org/presentationml/2006/main">
  <p:tag name="AS_UNIQUEID" val="1960"/>
  <p:tag name="KSO_WM_BEAUTIFY_FLAG" val=""/>
</p:tagLst>
</file>

<file path=ppt/tags/tag102.xml><?xml version="1.0" encoding="utf-8"?>
<p:tagLst xmlns:p="http://schemas.openxmlformats.org/presentationml/2006/main">
  <p:tag name="AS_UNIQUEID" val="2387"/>
  <p:tag name="KSO_WM_BEAUTIFY_FLAG" val=""/>
</p:tagLst>
</file>

<file path=ppt/tags/tag103.xml><?xml version="1.0" encoding="utf-8"?>
<p:tagLst xmlns:p="http://schemas.openxmlformats.org/presentationml/2006/main">
  <p:tag name="AS_UNIQUEID" val="2388"/>
  <p:tag name="KSO_WM_BEAUTIFY_FLAG" val=""/>
</p:tagLst>
</file>

<file path=ppt/tags/tag104.xml><?xml version="1.0" encoding="utf-8"?>
<p:tagLst xmlns:p="http://schemas.openxmlformats.org/presentationml/2006/main">
  <p:tag name="AS_UNIQUEID" val="2782"/>
  <p:tag name="KSO_WM_BEAUTIFY_FLAG" val=""/>
</p:tagLst>
</file>

<file path=ppt/tags/tag105.xml><?xml version="1.0" encoding="utf-8"?>
<p:tagLst xmlns:p="http://schemas.openxmlformats.org/presentationml/2006/main">
  <p:tag name="AS_UNIQUEID" val="2783"/>
</p:tagLst>
</file>

<file path=ppt/tags/tag106.xml><?xml version="1.0" encoding="utf-8"?>
<p:tagLst xmlns:p="http://schemas.openxmlformats.org/presentationml/2006/main">
  <p:tag name="AS_UNIQUEID" val="2784"/>
</p:tagLst>
</file>

<file path=ppt/tags/tag107.xml><?xml version="1.0" encoding="utf-8"?>
<p:tagLst xmlns:p="http://schemas.openxmlformats.org/presentationml/2006/main">
  <p:tag name="AS_UNIQUEID" val="2784"/>
</p:tagLst>
</file>

<file path=ppt/tags/tag108.xml><?xml version="1.0" encoding="utf-8"?>
<p:tagLst xmlns:p="http://schemas.openxmlformats.org/presentationml/2006/main">
  <p:tag name="AS_UNIQUEID" val="2786"/>
</p:tagLst>
</file>

<file path=ppt/tags/tag109.xml><?xml version="1.0" encoding="utf-8"?>
<p:tagLst xmlns:p="http://schemas.openxmlformats.org/presentationml/2006/main">
  <p:tag name="AS_UNIQUEID" val="2786"/>
</p:tagLst>
</file>

<file path=ppt/tags/tag11.xml><?xml version="1.0" encoding="utf-8"?>
<p:tagLst xmlns:p="http://schemas.openxmlformats.org/presentationml/2006/main">
  <p:tag name="AS_UNIQUEID" val="2402"/>
</p:tagLst>
</file>

<file path=ppt/tags/tag110.xml><?xml version="1.0" encoding="utf-8"?>
<p:tagLst xmlns:p="http://schemas.openxmlformats.org/presentationml/2006/main">
  <p:tag name="AS_UNIQUEID" val="5693"/>
</p:tagLst>
</file>

<file path=ppt/tags/tag111.xml><?xml version="1.0" encoding="utf-8"?>
<p:tagLst xmlns:p="http://schemas.openxmlformats.org/presentationml/2006/main">
  <p:tag name="AS_UNIQUEID" val="5693"/>
</p:tagLst>
</file>

<file path=ppt/tags/tag112.xml><?xml version="1.0" encoding="utf-8"?>
<p:tagLst xmlns:p="http://schemas.openxmlformats.org/presentationml/2006/main">
  <p:tag name="AS_UNIQUEID" val="5693"/>
</p:tagLst>
</file>

<file path=ppt/tags/tag113.xml><?xml version="1.0" encoding="utf-8"?>
<p:tagLst xmlns:p="http://schemas.openxmlformats.org/presentationml/2006/main">
  <p:tag name="AS_UNIQUEID" val="2774"/>
</p:tagLst>
</file>

<file path=ppt/tags/tag114.xml><?xml version="1.0" encoding="utf-8"?>
<p:tagLst xmlns:p="http://schemas.openxmlformats.org/presentationml/2006/main">
  <p:tag name="AS_UNIQUEID" val="2774"/>
</p:tagLst>
</file>

<file path=ppt/tags/tag115.xml><?xml version="1.0" encoding="utf-8"?>
<p:tagLst xmlns:p="http://schemas.openxmlformats.org/presentationml/2006/main">
  <p:tag name="AS_UNIQUEID" val="2777"/>
</p:tagLst>
</file>

<file path=ppt/tags/tag116.xml><?xml version="1.0" encoding="utf-8"?>
<p:tagLst xmlns:p="http://schemas.openxmlformats.org/presentationml/2006/main">
  <p:tag name="AS_UNIQUEID" val="2778"/>
</p:tagLst>
</file>

<file path=ppt/tags/tag117.xml><?xml version="1.0" encoding="utf-8"?>
<p:tagLst xmlns:p="http://schemas.openxmlformats.org/presentationml/2006/main">
  <p:tag name="AS_UNIQUEID" val="2779"/>
</p:tagLst>
</file>

<file path=ppt/tags/tag118.xml><?xml version="1.0" encoding="utf-8"?>
<p:tagLst xmlns:p="http://schemas.openxmlformats.org/presentationml/2006/main">
  <p:tag name="AS_UNIQUEID" val="2467"/>
</p:tagLst>
</file>

<file path=ppt/tags/tag119.xml><?xml version="1.0" encoding="utf-8"?>
<p:tagLst xmlns:p="http://schemas.openxmlformats.org/presentationml/2006/main">
  <p:tag name="AS_UNIQUEID" val="2468"/>
</p:tagLst>
</file>

<file path=ppt/tags/tag12.xml><?xml version="1.0" encoding="utf-8"?>
<p:tagLst xmlns:p="http://schemas.openxmlformats.org/presentationml/2006/main">
  <p:tag name="AS_UNIQUEID" val="2403"/>
</p:tagLst>
</file>

<file path=ppt/tags/tag120.xml><?xml version="1.0" encoding="utf-8"?>
<p:tagLst xmlns:p="http://schemas.openxmlformats.org/presentationml/2006/main">
  <p:tag name="AS_UNIQUEID" val="2469"/>
</p:tagLst>
</file>

<file path=ppt/tags/tag121.xml><?xml version="1.0" encoding="utf-8"?>
<p:tagLst xmlns:p="http://schemas.openxmlformats.org/presentationml/2006/main">
  <p:tag name="AS_UNIQUEID" val="2470"/>
</p:tagLst>
</file>

<file path=ppt/tags/tag122.xml><?xml version="1.0" encoding="utf-8"?>
<p:tagLst xmlns:p="http://schemas.openxmlformats.org/presentationml/2006/main">
  <p:tag name="AS_UNIQUEID" val="2471"/>
</p:tagLst>
</file>

<file path=ppt/tags/tag123.xml><?xml version="1.0" encoding="utf-8"?>
<p:tagLst xmlns:p="http://schemas.openxmlformats.org/presentationml/2006/main">
  <p:tag name="AS_UNIQUEID" val="2472"/>
</p:tagLst>
</file>

<file path=ppt/tags/tag124.xml><?xml version="1.0" encoding="utf-8"?>
<p:tagLst xmlns:p="http://schemas.openxmlformats.org/presentationml/2006/main">
  <p:tag name="AS_UNIQUEID" val="2473"/>
</p:tagLst>
</file>

<file path=ppt/tags/tag125.xml><?xml version="1.0" encoding="utf-8"?>
<p:tagLst xmlns:p="http://schemas.openxmlformats.org/presentationml/2006/main">
  <p:tag name="AS_UNIQUEID" val="2474"/>
</p:tagLst>
</file>

<file path=ppt/tags/tag126.xml><?xml version="1.0" encoding="utf-8"?>
<p:tagLst xmlns:p="http://schemas.openxmlformats.org/presentationml/2006/main">
  <p:tag name="AS_UNIQUEID" val="2475"/>
</p:tagLst>
</file>

<file path=ppt/tags/tag127.xml><?xml version="1.0" encoding="utf-8"?>
<p:tagLst xmlns:p="http://schemas.openxmlformats.org/presentationml/2006/main">
  <p:tag name="AS_UNIQUEID" val="2476"/>
</p:tagLst>
</file>

<file path=ppt/tags/tag128.xml><?xml version="1.0" encoding="utf-8"?>
<p:tagLst xmlns:p="http://schemas.openxmlformats.org/presentationml/2006/main">
  <p:tag name="AS_UNIQUEID" val="2477"/>
</p:tagLst>
</file>

<file path=ppt/tags/tag129.xml><?xml version="1.0" encoding="utf-8"?>
<p:tagLst xmlns:p="http://schemas.openxmlformats.org/presentationml/2006/main">
  <p:tag name="AS_UNIQUEID" val="2478"/>
</p:tagLst>
</file>

<file path=ppt/tags/tag13.xml><?xml version="1.0" encoding="utf-8"?>
<p:tagLst xmlns:p="http://schemas.openxmlformats.org/presentationml/2006/main">
  <p:tag name="AS_UNIQUEID" val="2404"/>
</p:tagLst>
</file>

<file path=ppt/tags/tag130.xml><?xml version="1.0" encoding="utf-8"?>
<p:tagLst xmlns:p="http://schemas.openxmlformats.org/presentationml/2006/main">
  <p:tag name="AS_UNIQUEID" val="2479"/>
</p:tagLst>
</file>

<file path=ppt/tags/tag131.xml><?xml version="1.0" encoding="utf-8"?>
<p:tagLst xmlns:p="http://schemas.openxmlformats.org/presentationml/2006/main">
  <p:tag name="AS_UNIQUEID" val="2480"/>
</p:tagLst>
</file>

<file path=ppt/tags/tag132.xml><?xml version="1.0" encoding="utf-8"?>
<p:tagLst xmlns:p="http://schemas.openxmlformats.org/presentationml/2006/main">
  <p:tag name="AS_UNIQUEID" val="2481"/>
</p:tagLst>
</file>

<file path=ppt/tags/tag133.xml><?xml version="1.0" encoding="utf-8"?>
<p:tagLst xmlns:p="http://schemas.openxmlformats.org/presentationml/2006/main">
  <p:tag name="AS_UNIQUEID" val="2482"/>
</p:tagLst>
</file>

<file path=ppt/tags/tag134.xml><?xml version="1.0" encoding="utf-8"?>
<p:tagLst xmlns:p="http://schemas.openxmlformats.org/presentationml/2006/main">
  <p:tag name="AS_UNIQUEID" val="2483"/>
</p:tagLst>
</file>

<file path=ppt/tags/tag135.xml><?xml version="1.0" encoding="utf-8"?>
<p:tagLst xmlns:p="http://schemas.openxmlformats.org/presentationml/2006/main">
  <p:tag name="AS_UNIQUEID" val="2484"/>
</p:tagLst>
</file>

<file path=ppt/tags/tag136.xml><?xml version="1.0" encoding="utf-8"?>
<p:tagLst xmlns:p="http://schemas.openxmlformats.org/presentationml/2006/main">
  <p:tag name="AS_UNIQUEID" val="2485"/>
</p:tagLst>
</file>

<file path=ppt/tags/tag137.xml><?xml version="1.0" encoding="utf-8"?>
<p:tagLst xmlns:p="http://schemas.openxmlformats.org/presentationml/2006/main">
  <p:tag name="AS_UNIQUEID" val="2486"/>
</p:tagLst>
</file>

<file path=ppt/tags/tag138.xml><?xml version="1.0" encoding="utf-8"?>
<p:tagLst xmlns:p="http://schemas.openxmlformats.org/presentationml/2006/main">
  <p:tag name="AS_UNIQUEID" val="2487"/>
</p:tagLst>
</file>

<file path=ppt/tags/tag139.xml><?xml version="1.0" encoding="utf-8"?>
<p:tagLst xmlns:p="http://schemas.openxmlformats.org/presentationml/2006/main">
  <p:tag name="AS_UNIQUEID" val="2488"/>
</p:tagLst>
</file>

<file path=ppt/tags/tag14.xml><?xml version="1.0" encoding="utf-8"?>
<p:tagLst xmlns:p="http://schemas.openxmlformats.org/presentationml/2006/main">
  <p:tag name="AS_UNIQUEID" val="2406"/>
</p:tagLst>
</file>

<file path=ppt/tags/tag140.xml><?xml version="1.0" encoding="utf-8"?>
<p:tagLst xmlns:p="http://schemas.openxmlformats.org/presentationml/2006/main">
  <p:tag name="AS_UNIQUEID" val="2489"/>
</p:tagLst>
</file>

<file path=ppt/tags/tag141.xml><?xml version="1.0" encoding="utf-8"?>
<p:tagLst xmlns:p="http://schemas.openxmlformats.org/presentationml/2006/main">
  <p:tag name="AS_UNIQUEID" val="2490"/>
</p:tagLst>
</file>

<file path=ppt/tags/tag142.xml><?xml version="1.0" encoding="utf-8"?>
<p:tagLst xmlns:p="http://schemas.openxmlformats.org/presentationml/2006/main">
  <p:tag name="AS_UNIQUEID" val="2491"/>
</p:tagLst>
</file>

<file path=ppt/tags/tag143.xml><?xml version="1.0" encoding="utf-8"?>
<p:tagLst xmlns:p="http://schemas.openxmlformats.org/presentationml/2006/main">
  <p:tag name="AS_UNIQUEID" val="2492"/>
</p:tagLst>
</file>

<file path=ppt/tags/tag144.xml><?xml version="1.0" encoding="utf-8"?>
<p:tagLst xmlns:p="http://schemas.openxmlformats.org/presentationml/2006/main">
  <p:tag name="AS_UNIQUEID" val="2493"/>
</p:tagLst>
</file>

<file path=ppt/tags/tag145.xml><?xml version="1.0" encoding="utf-8"?>
<p:tagLst xmlns:p="http://schemas.openxmlformats.org/presentationml/2006/main">
  <p:tag name="AS_UNIQUEID" val="2494"/>
</p:tagLst>
</file>

<file path=ppt/tags/tag146.xml><?xml version="1.0" encoding="utf-8"?>
<p:tagLst xmlns:p="http://schemas.openxmlformats.org/presentationml/2006/main">
  <p:tag name="AS_UNIQUEID" val="2495"/>
</p:tagLst>
</file>

<file path=ppt/tags/tag147.xml><?xml version="1.0" encoding="utf-8"?>
<p:tagLst xmlns:p="http://schemas.openxmlformats.org/presentationml/2006/main">
  <p:tag name="AS_UNIQUEID" val="2496"/>
</p:tagLst>
</file>

<file path=ppt/tags/tag148.xml><?xml version="1.0" encoding="utf-8"?>
<p:tagLst xmlns:p="http://schemas.openxmlformats.org/presentationml/2006/main">
  <p:tag name="AS_UNIQUEID" val="2497"/>
</p:tagLst>
</file>

<file path=ppt/tags/tag149.xml><?xml version="1.0" encoding="utf-8"?>
<p:tagLst xmlns:p="http://schemas.openxmlformats.org/presentationml/2006/main">
  <p:tag name="AS_UNIQUEID" val="2498"/>
</p:tagLst>
</file>

<file path=ppt/tags/tag15.xml><?xml version="1.0" encoding="utf-8"?>
<p:tagLst xmlns:p="http://schemas.openxmlformats.org/presentationml/2006/main">
  <p:tag name="AS_UNIQUEID" val="2407"/>
</p:tagLst>
</file>

<file path=ppt/tags/tag150.xml><?xml version="1.0" encoding="utf-8"?>
<p:tagLst xmlns:p="http://schemas.openxmlformats.org/presentationml/2006/main">
  <p:tag name="AS_UNIQUEID" val="2499"/>
</p:tagLst>
</file>

<file path=ppt/tags/tag151.xml><?xml version="1.0" encoding="utf-8"?>
<p:tagLst xmlns:p="http://schemas.openxmlformats.org/presentationml/2006/main">
  <p:tag name="AS_UNIQUEID" val="2500"/>
</p:tagLst>
</file>

<file path=ppt/tags/tag152.xml><?xml version="1.0" encoding="utf-8"?>
<p:tagLst xmlns:p="http://schemas.openxmlformats.org/presentationml/2006/main">
  <p:tag name="AS_UNIQUEID" val="2501"/>
</p:tagLst>
</file>

<file path=ppt/tags/tag153.xml><?xml version="1.0" encoding="utf-8"?>
<p:tagLst xmlns:p="http://schemas.openxmlformats.org/presentationml/2006/main">
  <p:tag name="AS_UNIQUEID" val="2502"/>
</p:tagLst>
</file>

<file path=ppt/tags/tag154.xml><?xml version="1.0" encoding="utf-8"?>
<p:tagLst xmlns:p="http://schemas.openxmlformats.org/presentationml/2006/main">
  <p:tag name="AS_UNIQUEID" val="2503"/>
</p:tagLst>
</file>

<file path=ppt/tags/tag155.xml><?xml version="1.0" encoding="utf-8"?>
<p:tagLst xmlns:p="http://schemas.openxmlformats.org/presentationml/2006/main">
  <p:tag name="AS_UNIQUEID" val="2504"/>
</p:tagLst>
</file>

<file path=ppt/tags/tag156.xml><?xml version="1.0" encoding="utf-8"?>
<p:tagLst xmlns:p="http://schemas.openxmlformats.org/presentationml/2006/main">
  <p:tag name="AS_UNIQUEID" val="2505"/>
</p:tagLst>
</file>

<file path=ppt/tags/tag157.xml><?xml version="1.0" encoding="utf-8"?>
<p:tagLst xmlns:p="http://schemas.openxmlformats.org/presentationml/2006/main">
  <p:tag name="AS_UNIQUEID" val="2506"/>
</p:tagLst>
</file>

<file path=ppt/tags/tag158.xml><?xml version="1.0" encoding="utf-8"?>
<p:tagLst xmlns:p="http://schemas.openxmlformats.org/presentationml/2006/main">
  <p:tag name="AS_UNIQUEID" val="2507"/>
</p:tagLst>
</file>

<file path=ppt/tags/tag159.xml><?xml version="1.0" encoding="utf-8"?>
<p:tagLst xmlns:p="http://schemas.openxmlformats.org/presentationml/2006/main">
  <p:tag name="AS_UNIQUEID" val="2508"/>
</p:tagLst>
</file>

<file path=ppt/tags/tag16.xml><?xml version="1.0" encoding="utf-8"?>
<p:tagLst xmlns:p="http://schemas.openxmlformats.org/presentationml/2006/main">
  <p:tag name="AS_UNIQUEID" val="2408"/>
</p:tagLst>
</file>

<file path=ppt/tags/tag160.xml><?xml version="1.0" encoding="utf-8"?>
<p:tagLst xmlns:p="http://schemas.openxmlformats.org/presentationml/2006/main">
  <p:tag name="AS_UNIQUEID" val="2509"/>
</p:tagLst>
</file>

<file path=ppt/tags/tag161.xml><?xml version="1.0" encoding="utf-8"?>
<p:tagLst xmlns:p="http://schemas.openxmlformats.org/presentationml/2006/main">
  <p:tag name="AS_UNIQUEID" val="2510"/>
</p:tagLst>
</file>

<file path=ppt/tags/tag162.xml><?xml version="1.0" encoding="utf-8"?>
<p:tagLst xmlns:p="http://schemas.openxmlformats.org/presentationml/2006/main">
  <p:tag name="AS_UNIQUEID" val="2511"/>
</p:tagLst>
</file>

<file path=ppt/tags/tag163.xml><?xml version="1.0" encoding="utf-8"?>
<p:tagLst xmlns:p="http://schemas.openxmlformats.org/presentationml/2006/main">
  <p:tag name="AS_UNIQUEID" val="2512"/>
</p:tagLst>
</file>

<file path=ppt/tags/tag164.xml><?xml version="1.0" encoding="utf-8"?>
<p:tagLst xmlns:p="http://schemas.openxmlformats.org/presentationml/2006/main">
  <p:tag name="AS_UNIQUEID" val="2513"/>
</p:tagLst>
</file>

<file path=ppt/tags/tag165.xml><?xml version="1.0" encoding="utf-8"?>
<p:tagLst xmlns:p="http://schemas.openxmlformats.org/presentationml/2006/main">
  <p:tag name="AS_UNIQUEID" val="2514"/>
</p:tagLst>
</file>

<file path=ppt/tags/tag166.xml><?xml version="1.0" encoding="utf-8"?>
<p:tagLst xmlns:p="http://schemas.openxmlformats.org/presentationml/2006/main">
  <p:tag name="AS_UNIQUEID" val="2515"/>
</p:tagLst>
</file>

<file path=ppt/tags/tag167.xml><?xml version="1.0" encoding="utf-8"?>
<p:tagLst xmlns:p="http://schemas.openxmlformats.org/presentationml/2006/main">
  <p:tag name="AS_UNIQUEID" val="2516"/>
</p:tagLst>
</file>

<file path=ppt/tags/tag168.xml><?xml version="1.0" encoding="utf-8"?>
<p:tagLst xmlns:p="http://schemas.openxmlformats.org/presentationml/2006/main">
  <p:tag name="AS_UNIQUEID" val="2517"/>
</p:tagLst>
</file>

<file path=ppt/tags/tag169.xml><?xml version="1.0" encoding="utf-8"?>
<p:tagLst xmlns:p="http://schemas.openxmlformats.org/presentationml/2006/main">
  <p:tag name="AS_UNIQUEID" val="2518"/>
</p:tagLst>
</file>

<file path=ppt/tags/tag17.xml><?xml version="1.0" encoding="utf-8"?>
<p:tagLst xmlns:p="http://schemas.openxmlformats.org/presentationml/2006/main">
  <p:tag name="AS_UNIQUEID" val="2409"/>
</p:tagLst>
</file>

<file path=ppt/tags/tag170.xml><?xml version="1.0" encoding="utf-8"?>
<p:tagLst xmlns:p="http://schemas.openxmlformats.org/presentationml/2006/main">
  <p:tag name="AS_UNIQUEID" val="2519"/>
</p:tagLst>
</file>

<file path=ppt/tags/tag171.xml><?xml version="1.0" encoding="utf-8"?>
<p:tagLst xmlns:p="http://schemas.openxmlformats.org/presentationml/2006/main">
  <p:tag name="AS_UNIQUEID" val="2520"/>
</p:tagLst>
</file>

<file path=ppt/tags/tag172.xml><?xml version="1.0" encoding="utf-8"?>
<p:tagLst xmlns:p="http://schemas.openxmlformats.org/presentationml/2006/main">
  <p:tag name="AS_UNIQUEID" val="2521"/>
</p:tagLst>
</file>

<file path=ppt/tags/tag173.xml><?xml version="1.0" encoding="utf-8"?>
<p:tagLst xmlns:p="http://schemas.openxmlformats.org/presentationml/2006/main">
  <p:tag name="AS_UNIQUEID" val="2522"/>
</p:tagLst>
</file>

<file path=ppt/tags/tag174.xml><?xml version="1.0" encoding="utf-8"?>
<p:tagLst xmlns:p="http://schemas.openxmlformats.org/presentationml/2006/main">
  <p:tag name="AS_UNIQUEID" val="2523"/>
</p:tagLst>
</file>

<file path=ppt/tags/tag175.xml><?xml version="1.0" encoding="utf-8"?>
<p:tagLst xmlns:p="http://schemas.openxmlformats.org/presentationml/2006/main">
  <p:tag name="AS_UNIQUEID" val="2524"/>
</p:tagLst>
</file>

<file path=ppt/tags/tag176.xml><?xml version="1.0" encoding="utf-8"?>
<p:tagLst xmlns:p="http://schemas.openxmlformats.org/presentationml/2006/main">
  <p:tag name="AS_UNIQUEID" val="2525"/>
</p:tagLst>
</file>

<file path=ppt/tags/tag177.xml><?xml version="1.0" encoding="utf-8"?>
<p:tagLst xmlns:p="http://schemas.openxmlformats.org/presentationml/2006/main">
  <p:tag name="AS_UNIQUEID" val="2526"/>
</p:tagLst>
</file>

<file path=ppt/tags/tag178.xml><?xml version="1.0" encoding="utf-8"?>
<p:tagLst xmlns:p="http://schemas.openxmlformats.org/presentationml/2006/main">
  <p:tag name="AS_UNIQUEID" val="2527"/>
</p:tagLst>
</file>

<file path=ppt/tags/tag179.xml><?xml version="1.0" encoding="utf-8"?>
<p:tagLst xmlns:p="http://schemas.openxmlformats.org/presentationml/2006/main">
  <p:tag name="AS_UNIQUEID" val="2528"/>
</p:tagLst>
</file>

<file path=ppt/tags/tag18.xml><?xml version="1.0" encoding="utf-8"?>
<p:tagLst xmlns:p="http://schemas.openxmlformats.org/presentationml/2006/main">
  <p:tag name="AS_UNIQUEID" val="2411"/>
</p:tagLst>
</file>

<file path=ppt/tags/tag180.xml><?xml version="1.0" encoding="utf-8"?>
<p:tagLst xmlns:p="http://schemas.openxmlformats.org/presentationml/2006/main">
  <p:tag name="AS_UNIQUEID" val="2529"/>
</p:tagLst>
</file>

<file path=ppt/tags/tag181.xml><?xml version="1.0" encoding="utf-8"?>
<p:tagLst xmlns:p="http://schemas.openxmlformats.org/presentationml/2006/main">
  <p:tag name="AS_UNIQUEID" val="2530"/>
</p:tagLst>
</file>

<file path=ppt/tags/tag182.xml><?xml version="1.0" encoding="utf-8"?>
<p:tagLst xmlns:p="http://schemas.openxmlformats.org/presentationml/2006/main">
  <p:tag name="AS_UNIQUEID" val="2531"/>
</p:tagLst>
</file>

<file path=ppt/tags/tag183.xml><?xml version="1.0" encoding="utf-8"?>
<p:tagLst xmlns:p="http://schemas.openxmlformats.org/presentationml/2006/main">
  <p:tag name="AS_UNIQUEID" val="2532"/>
</p:tagLst>
</file>

<file path=ppt/tags/tag184.xml><?xml version="1.0" encoding="utf-8"?>
<p:tagLst xmlns:p="http://schemas.openxmlformats.org/presentationml/2006/main">
  <p:tag name="AS_UNIQUEID" val="2533"/>
</p:tagLst>
</file>

<file path=ppt/tags/tag185.xml><?xml version="1.0" encoding="utf-8"?>
<p:tagLst xmlns:p="http://schemas.openxmlformats.org/presentationml/2006/main">
  <p:tag name="AS_UNIQUEID" val="2534"/>
</p:tagLst>
</file>

<file path=ppt/tags/tag186.xml><?xml version="1.0" encoding="utf-8"?>
<p:tagLst xmlns:p="http://schemas.openxmlformats.org/presentationml/2006/main">
  <p:tag name="AS_UNIQUEID" val="2535"/>
</p:tagLst>
</file>

<file path=ppt/tags/tag187.xml><?xml version="1.0" encoding="utf-8"?>
<p:tagLst xmlns:p="http://schemas.openxmlformats.org/presentationml/2006/main">
  <p:tag name="AS_UNIQUEID" val="2536"/>
</p:tagLst>
</file>

<file path=ppt/tags/tag188.xml><?xml version="1.0" encoding="utf-8"?>
<p:tagLst xmlns:p="http://schemas.openxmlformats.org/presentationml/2006/main">
  <p:tag name="AS_UNIQUEID" val="2537"/>
</p:tagLst>
</file>

<file path=ppt/tags/tag189.xml><?xml version="1.0" encoding="utf-8"?>
<p:tagLst xmlns:p="http://schemas.openxmlformats.org/presentationml/2006/main">
  <p:tag name="AS_UNIQUEID" val="2538"/>
</p:tagLst>
</file>

<file path=ppt/tags/tag19.xml><?xml version="1.0" encoding="utf-8"?>
<p:tagLst xmlns:p="http://schemas.openxmlformats.org/presentationml/2006/main">
  <p:tag name="AS_UNIQUEID" val="2413"/>
</p:tagLst>
</file>

<file path=ppt/tags/tag190.xml><?xml version="1.0" encoding="utf-8"?>
<p:tagLst xmlns:p="http://schemas.openxmlformats.org/presentationml/2006/main">
  <p:tag name="AS_UNIQUEID" val="2539"/>
</p:tagLst>
</file>

<file path=ppt/tags/tag191.xml><?xml version="1.0" encoding="utf-8"?>
<p:tagLst xmlns:p="http://schemas.openxmlformats.org/presentationml/2006/main">
  <p:tag name="AS_UNIQUEID" val="2540"/>
</p:tagLst>
</file>

<file path=ppt/tags/tag192.xml><?xml version="1.0" encoding="utf-8"?>
<p:tagLst xmlns:p="http://schemas.openxmlformats.org/presentationml/2006/main">
  <p:tag name="AS_UNIQUEID" val="2541"/>
</p:tagLst>
</file>

<file path=ppt/tags/tag193.xml><?xml version="1.0" encoding="utf-8"?>
<p:tagLst xmlns:p="http://schemas.openxmlformats.org/presentationml/2006/main">
  <p:tag name="AS_UNIQUEID" val="2542"/>
</p:tagLst>
</file>

<file path=ppt/tags/tag194.xml><?xml version="1.0" encoding="utf-8"?>
<p:tagLst xmlns:p="http://schemas.openxmlformats.org/presentationml/2006/main">
  <p:tag name="AS_UNIQUEID" val="2543"/>
</p:tagLst>
</file>

<file path=ppt/tags/tag195.xml><?xml version="1.0" encoding="utf-8"?>
<p:tagLst xmlns:p="http://schemas.openxmlformats.org/presentationml/2006/main">
  <p:tag name="AS_UNIQUEID" val="2544"/>
</p:tagLst>
</file>

<file path=ppt/tags/tag196.xml><?xml version="1.0" encoding="utf-8"?>
<p:tagLst xmlns:p="http://schemas.openxmlformats.org/presentationml/2006/main">
  <p:tag name="AS_UNIQUEID" val="2545"/>
</p:tagLst>
</file>

<file path=ppt/tags/tag197.xml><?xml version="1.0" encoding="utf-8"?>
<p:tagLst xmlns:p="http://schemas.openxmlformats.org/presentationml/2006/main">
  <p:tag name="AS_UNIQUEID" val="2546"/>
</p:tagLst>
</file>

<file path=ppt/tags/tag198.xml><?xml version="1.0" encoding="utf-8"?>
<p:tagLst xmlns:p="http://schemas.openxmlformats.org/presentationml/2006/main">
  <p:tag name="AS_UNIQUEID" val="2547"/>
</p:tagLst>
</file>

<file path=ppt/tags/tag199.xml><?xml version="1.0" encoding="utf-8"?>
<p:tagLst xmlns:p="http://schemas.openxmlformats.org/presentationml/2006/main">
  <p:tag name="AS_UNIQUEID" val="2548"/>
</p:tagLst>
</file>

<file path=ppt/tags/tag2.xml><?xml version="1.0" encoding="utf-8"?>
<p:tagLst xmlns:p="http://schemas.openxmlformats.org/presentationml/2006/main">
  <p:tag name="AS_UNIQUEID" val="2391"/>
</p:tagLst>
</file>

<file path=ppt/tags/tag20.xml><?xml version="1.0" encoding="utf-8"?>
<p:tagLst xmlns:p="http://schemas.openxmlformats.org/presentationml/2006/main">
  <p:tag name="AS_UNIQUEID" val="2414"/>
</p:tagLst>
</file>

<file path=ppt/tags/tag200.xml><?xml version="1.0" encoding="utf-8"?>
<p:tagLst xmlns:p="http://schemas.openxmlformats.org/presentationml/2006/main">
  <p:tag name="AS_UNIQUEID" val="2549"/>
</p:tagLst>
</file>

<file path=ppt/tags/tag201.xml><?xml version="1.0" encoding="utf-8"?>
<p:tagLst xmlns:p="http://schemas.openxmlformats.org/presentationml/2006/main">
  <p:tag name="AS_UNIQUEID" val="2550"/>
</p:tagLst>
</file>

<file path=ppt/tags/tag202.xml><?xml version="1.0" encoding="utf-8"?>
<p:tagLst xmlns:p="http://schemas.openxmlformats.org/presentationml/2006/main">
  <p:tag name="AS_UNIQUEID" val="2551"/>
</p:tagLst>
</file>

<file path=ppt/tags/tag203.xml><?xml version="1.0" encoding="utf-8"?>
<p:tagLst xmlns:p="http://schemas.openxmlformats.org/presentationml/2006/main">
  <p:tag name="AS_UNIQUEID" val="2552"/>
</p:tagLst>
</file>

<file path=ppt/tags/tag204.xml><?xml version="1.0" encoding="utf-8"?>
<p:tagLst xmlns:p="http://schemas.openxmlformats.org/presentationml/2006/main">
  <p:tag name="AS_UNIQUEID" val="2553"/>
</p:tagLst>
</file>

<file path=ppt/tags/tag205.xml><?xml version="1.0" encoding="utf-8"?>
<p:tagLst xmlns:p="http://schemas.openxmlformats.org/presentationml/2006/main">
  <p:tag name="AS_UNIQUEID" val="2554"/>
</p:tagLst>
</file>

<file path=ppt/tags/tag206.xml><?xml version="1.0" encoding="utf-8"?>
<p:tagLst xmlns:p="http://schemas.openxmlformats.org/presentationml/2006/main">
  <p:tag name="AS_UNIQUEID" val="2555"/>
</p:tagLst>
</file>

<file path=ppt/tags/tag207.xml><?xml version="1.0" encoding="utf-8"?>
<p:tagLst xmlns:p="http://schemas.openxmlformats.org/presentationml/2006/main">
  <p:tag name="AS_UNIQUEID" val="2556"/>
</p:tagLst>
</file>

<file path=ppt/tags/tag208.xml><?xml version="1.0" encoding="utf-8"?>
<p:tagLst xmlns:p="http://schemas.openxmlformats.org/presentationml/2006/main">
  <p:tag name="AS_UNIQUEID" val="2557"/>
</p:tagLst>
</file>

<file path=ppt/tags/tag209.xml><?xml version="1.0" encoding="utf-8"?>
<p:tagLst xmlns:p="http://schemas.openxmlformats.org/presentationml/2006/main">
  <p:tag name="AS_UNIQUEID" val="2558"/>
</p:tagLst>
</file>

<file path=ppt/tags/tag21.xml><?xml version="1.0" encoding="utf-8"?>
<p:tagLst xmlns:p="http://schemas.openxmlformats.org/presentationml/2006/main">
  <p:tag name="AS_UNIQUEID" val="2415"/>
</p:tagLst>
</file>

<file path=ppt/tags/tag210.xml><?xml version="1.0" encoding="utf-8"?>
<p:tagLst xmlns:p="http://schemas.openxmlformats.org/presentationml/2006/main">
  <p:tag name="AS_UNIQUEID" val="2559"/>
</p:tagLst>
</file>

<file path=ppt/tags/tag211.xml><?xml version="1.0" encoding="utf-8"?>
<p:tagLst xmlns:p="http://schemas.openxmlformats.org/presentationml/2006/main">
  <p:tag name="AS_UNIQUEID" val="2560"/>
</p:tagLst>
</file>

<file path=ppt/tags/tag212.xml><?xml version="1.0" encoding="utf-8"?>
<p:tagLst xmlns:p="http://schemas.openxmlformats.org/presentationml/2006/main">
  <p:tag name="AS_UNIQUEID" val="2561"/>
</p:tagLst>
</file>

<file path=ppt/tags/tag213.xml><?xml version="1.0" encoding="utf-8"?>
<p:tagLst xmlns:p="http://schemas.openxmlformats.org/presentationml/2006/main">
  <p:tag name="AS_UNIQUEID" val="2562"/>
</p:tagLst>
</file>

<file path=ppt/tags/tag214.xml><?xml version="1.0" encoding="utf-8"?>
<p:tagLst xmlns:p="http://schemas.openxmlformats.org/presentationml/2006/main">
  <p:tag name="AS_UNIQUEID" val="2563"/>
</p:tagLst>
</file>

<file path=ppt/tags/tag215.xml><?xml version="1.0" encoding="utf-8"?>
<p:tagLst xmlns:p="http://schemas.openxmlformats.org/presentationml/2006/main">
  <p:tag name="AS_UNIQUEID" val="2564"/>
</p:tagLst>
</file>

<file path=ppt/tags/tag216.xml><?xml version="1.0" encoding="utf-8"?>
<p:tagLst xmlns:p="http://schemas.openxmlformats.org/presentationml/2006/main">
  <p:tag name="AS_UNIQUEID" val="2565"/>
</p:tagLst>
</file>

<file path=ppt/tags/tag217.xml><?xml version="1.0" encoding="utf-8"?>
<p:tagLst xmlns:p="http://schemas.openxmlformats.org/presentationml/2006/main">
  <p:tag name="AS_UNIQUEID" val="2566"/>
</p:tagLst>
</file>

<file path=ppt/tags/tag218.xml><?xml version="1.0" encoding="utf-8"?>
<p:tagLst xmlns:p="http://schemas.openxmlformats.org/presentationml/2006/main">
  <p:tag name="AS_UNIQUEID" val="2567"/>
</p:tagLst>
</file>

<file path=ppt/tags/tag219.xml><?xml version="1.0" encoding="utf-8"?>
<p:tagLst xmlns:p="http://schemas.openxmlformats.org/presentationml/2006/main">
  <p:tag name="AS_UNIQUEID" val="2568"/>
</p:tagLst>
</file>

<file path=ppt/tags/tag22.xml><?xml version="1.0" encoding="utf-8"?>
<p:tagLst xmlns:p="http://schemas.openxmlformats.org/presentationml/2006/main">
  <p:tag name="AS_UNIQUEID" val="2416"/>
</p:tagLst>
</file>

<file path=ppt/tags/tag220.xml><?xml version="1.0" encoding="utf-8"?>
<p:tagLst xmlns:p="http://schemas.openxmlformats.org/presentationml/2006/main">
  <p:tag name="AS_UNIQUEID" val="2569"/>
</p:tagLst>
</file>

<file path=ppt/tags/tag221.xml><?xml version="1.0" encoding="utf-8"?>
<p:tagLst xmlns:p="http://schemas.openxmlformats.org/presentationml/2006/main">
  <p:tag name="AS_UNIQUEID" val="2570"/>
</p:tagLst>
</file>

<file path=ppt/tags/tag222.xml><?xml version="1.0" encoding="utf-8"?>
<p:tagLst xmlns:p="http://schemas.openxmlformats.org/presentationml/2006/main">
  <p:tag name="AS_UNIQUEID" val="2571"/>
</p:tagLst>
</file>

<file path=ppt/tags/tag223.xml><?xml version="1.0" encoding="utf-8"?>
<p:tagLst xmlns:p="http://schemas.openxmlformats.org/presentationml/2006/main">
  <p:tag name="AS_UNIQUEID" val="2572"/>
</p:tagLst>
</file>

<file path=ppt/tags/tag224.xml><?xml version="1.0" encoding="utf-8"?>
<p:tagLst xmlns:p="http://schemas.openxmlformats.org/presentationml/2006/main">
  <p:tag name="AS_UNIQUEID" val="2573"/>
</p:tagLst>
</file>

<file path=ppt/tags/tag225.xml><?xml version="1.0" encoding="utf-8"?>
<p:tagLst xmlns:p="http://schemas.openxmlformats.org/presentationml/2006/main">
  <p:tag name="AS_UNIQUEID" val="2574"/>
</p:tagLst>
</file>

<file path=ppt/tags/tag226.xml><?xml version="1.0" encoding="utf-8"?>
<p:tagLst xmlns:p="http://schemas.openxmlformats.org/presentationml/2006/main">
  <p:tag name="AS_UNIQUEID" val="2575"/>
</p:tagLst>
</file>

<file path=ppt/tags/tag227.xml><?xml version="1.0" encoding="utf-8"?>
<p:tagLst xmlns:p="http://schemas.openxmlformats.org/presentationml/2006/main">
  <p:tag name="AS_UNIQUEID" val="2576"/>
</p:tagLst>
</file>

<file path=ppt/tags/tag228.xml><?xml version="1.0" encoding="utf-8"?>
<p:tagLst xmlns:p="http://schemas.openxmlformats.org/presentationml/2006/main">
  <p:tag name="AS_UNIQUEID" val="2577"/>
</p:tagLst>
</file>

<file path=ppt/tags/tag229.xml><?xml version="1.0" encoding="utf-8"?>
<p:tagLst xmlns:p="http://schemas.openxmlformats.org/presentationml/2006/main">
  <p:tag name="AS_UNIQUEID" val="2578"/>
</p:tagLst>
</file>

<file path=ppt/tags/tag23.xml><?xml version="1.0" encoding="utf-8"?>
<p:tagLst xmlns:p="http://schemas.openxmlformats.org/presentationml/2006/main">
  <p:tag name="AS_UNIQUEID" val="2417"/>
</p:tagLst>
</file>

<file path=ppt/tags/tag230.xml><?xml version="1.0" encoding="utf-8"?>
<p:tagLst xmlns:p="http://schemas.openxmlformats.org/presentationml/2006/main">
  <p:tag name="AS_UNIQUEID" val="2579"/>
</p:tagLst>
</file>

<file path=ppt/tags/tag231.xml><?xml version="1.0" encoding="utf-8"?>
<p:tagLst xmlns:p="http://schemas.openxmlformats.org/presentationml/2006/main">
  <p:tag name="AS_UNIQUEID" val="2580"/>
</p:tagLst>
</file>

<file path=ppt/tags/tag232.xml><?xml version="1.0" encoding="utf-8"?>
<p:tagLst xmlns:p="http://schemas.openxmlformats.org/presentationml/2006/main">
  <p:tag name="AS_UNIQUEID" val="2581"/>
</p:tagLst>
</file>

<file path=ppt/tags/tag233.xml><?xml version="1.0" encoding="utf-8"?>
<p:tagLst xmlns:p="http://schemas.openxmlformats.org/presentationml/2006/main">
  <p:tag name="AS_UNIQUEID" val="2582"/>
</p:tagLst>
</file>

<file path=ppt/tags/tag234.xml><?xml version="1.0" encoding="utf-8"?>
<p:tagLst xmlns:p="http://schemas.openxmlformats.org/presentationml/2006/main">
  <p:tag name="AS_UNIQUEID" val="2583"/>
</p:tagLst>
</file>

<file path=ppt/tags/tag235.xml><?xml version="1.0" encoding="utf-8"?>
<p:tagLst xmlns:p="http://schemas.openxmlformats.org/presentationml/2006/main">
  <p:tag name="AS_UNIQUEID" val="2584"/>
</p:tagLst>
</file>

<file path=ppt/tags/tag236.xml><?xml version="1.0" encoding="utf-8"?>
<p:tagLst xmlns:p="http://schemas.openxmlformats.org/presentationml/2006/main">
  <p:tag name="AS_UNIQUEID" val="2585"/>
</p:tagLst>
</file>

<file path=ppt/tags/tag237.xml><?xml version="1.0" encoding="utf-8"?>
<p:tagLst xmlns:p="http://schemas.openxmlformats.org/presentationml/2006/main">
  <p:tag name="AS_UNIQUEID" val="2586"/>
</p:tagLst>
</file>

<file path=ppt/tags/tag238.xml><?xml version="1.0" encoding="utf-8"?>
<p:tagLst xmlns:p="http://schemas.openxmlformats.org/presentationml/2006/main">
  <p:tag name="AS_UNIQUEID" val="2587"/>
</p:tagLst>
</file>

<file path=ppt/tags/tag239.xml><?xml version="1.0" encoding="utf-8"?>
<p:tagLst xmlns:p="http://schemas.openxmlformats.org/presentationml/2006/main">
  <p:tag name="AS_UNIQUEID" val="2588"/>
</p:tagLst>
</file>

<file path=ppt/tags/tag24.xml><?xml version="1.0" encoding="utf-8"?>
<p:tagLst xmlns:p="http://schemas.openxmlformats.org/presentationml/2006/main">
  <p:tag name="AS_UNIQUEID" val="2418"/>
</p:tagLst>
</file>

<file path=ppt/tags/tag240.xml><?xml version="1.0" encoding="utf-8"?>
<p:tagLst xmlns:p="http://schemas.openxmlformats.org/presentationml/2006/main">
  <p:tag name="AS_UNIQUEID" val="2589"/>
</p:tagLst>
</file>

<file path=ppt/tags/tag241.xml><?xml version="1.0" encoding="utf-8"?>
<p:tagLst xmlns:p="http://schemas.openxmlformats.org/presentationml/2006/main">
  <p:tag name="AS_UNIQUEID" val="2590"/>
</p:tagLst>
</file>

<file path=ppt/tags/tag242.xml><?xml version="1.0" encoding="utf-8"?>
<p:tagLst xmlns:p="http://schemas.openxmlformats.org/presentationml/2006/main">
  <p:tag name="AS_UNIQUEID" val="2591"/>
</p:tagLst>
</file>

<file path=ppt/tags/tag243.xml><?xml version="1.0" encoding="utf-8"?>
<p:tagLst xmlns:p="http://schemas.openxmlformats.org/presentationml/2006/main">
  <p:tag name="AS_UNIQUEID" val="2592"/>
</p:tagLst>
</file>

<file path=ppt/tags/tag244.xml><?xml version="1.0" encoding="utf-8"?>
<p:tagLst xmlns:p="http://schemas.openxmlformats.org/presentationml/2006/main">
  <p:tag name="AS_UNIQUEID" val="2593"/>
</p:tagLst>
</file>

<file path=ppt/tags/tag245.xml><?xml version="1.0" encoding="utf-8"?>
<p:tagLst xmlns:p="http://schemas.openxmlformats.org/presentationml/2006/main">
  <p:tag name="AS_UNIQUEID" val="2594"/>
</p:tagLst>
</file>

<file path=ppt/tags/tag246.xml><?xml version="1.0" encoding="utf-8"?>
<p:tagLst xmlns:p="http://schemas.openxmlformats.org/presentationml/2006/main">
  <p:tag name="AS_UNIQUEID" val="2595"/>
</p:tagLst>
</file>

<file path=ppt/tags/tag247.xml><?xml version="1.0" encoding="utf-8"?>
<p:tagLst xmlns:p="http://schemas.openxmlformats.org/presentationml/2006/main">
  <p:tag name="AS_UNIQUEID" val="2596"/>
</p:tagLst>
</file>

<file path=ppt/tags/tag248.xml><?xml version="1.0" encoding="utf-8"?>
<p:tagLst xmlns:p="http://schemas.openxmlformats.org/presentationml/2006/main">
  <p:tag name="AS_UNIQUEID" val="2597"/>
</p:tagLst>
</file>

<file path=ppt/tags/tag249.xml><?xml version="1.0" encoding="utf-8"?>
<p:tagLst xmlns:p="http://schemas.openxmlformats.org/presentationml/2006/main">
  <p:tag name="AS_UNIQUEID" val="2598"/>
</p:tagLst>
</file>

<file path=ppt/tags/tag25.xml><?xml version="1.0" encoding="utf-8"?>
<p:tagLst xmlns:p="http://schemas.openxmlformats.org/presentationml/2006/main">
  <p:tag name="AS_UNIQUEID" val="2419"/>
</p:tagLst>
</file>

<file path=ppt/tags/tag250.xml><?xml version="1.0" encoding="utf-8"?>
<p:tagLst xmlns:p="http://schemas.openxmlformats.org/presentationml/2006/main">
  <p:tag name="AS_UNIQUEID" val="2599"/>
</p:tagLst>
</file>

<file path=ppt/tags/tag251.xml><?xml version="1.0" encoding="utf-8"?>
<p:tagLst xmlns:p="http://schemas.openxmlformats.org/presentationml/2006/main">
  <p:tag name="AS_UNIQUEID" val="2600"/>
</p:tagLst>
</file>

<file path=ppt/tags/tag252.xml><?xml version="1.0" encoding="utf-8"?>
<p:tagLst xmlns:p="http://schemas.openxmlformats.org/presentationml/2006/main">
  <p:tag name="AS_UNIQUEID" val="2601"/>
</p:tagLst>
</file>

<file path=ppt/tags/tag253.xml><?xml version="1.0" encoding="utf-8"?>
<p:tagLst xmlns:p="http://schemas.openxmlformats.org/presentationml/2006/main">
  <p:tag name="AS_UNIQUEID" val="2602"/>
</p:tagLst>
</file>

<file path=ppt/tags/tag254.xml><?xml version="1.0" encoding="utf-8"?>
<p:tagLst xmlns:p="http://schemas.openxmlformats.org/presentationml/2006/main">
  <p:tag name="AS_UNIQUEID" val="2603"/>
</p:tagLst>
</file>

<file path=ppt/tags/tag255.xml><?xml version="1.0" encoding="utf-8"?>
<p:tagLst xmlns:p="http://schemas.openxmlformats.org/presentationml/2006/main">
  <p:tag name="AS_UNIQUEID" val="2604"/>
</p:tagLst>
</file>

<file path=ppt/tags/tag256.xml><?xml version="1.0" encoding="utf-8"?>
<p:tagLst xmlns:p="http://schemas.openxmlformats.org/presentationml/2006/main">
  <p:tag name="AS_UNIQUEID" val="2605"/>
</p:tagLst>
</file>

<file path=ppt/tags/tag257.xml><?xml version="1.0" encoding="utf-8"?>
<p:tagLst xmlns:p="http://schemas.openxmlformats.org/presentationml/2006/main">
  <p:tag name="AS_UNIQUEID" val="2606"/>
</p:tagLst>
</file>

<file path=ppt/tags/tag258.xml><?xml version="1.0" encoding="utf-8"?>
<p:tagLst xmlns:p="http://schemas.openxmlformats.org/presentationml/2006/main">
  <p:tag name="AS_UNIQUEID" val="2607"/>
</p:tagLst>
</file>

<file path=ppt/tags/tag259.xml><?xml version="1.0" encoding="utf-8"?>
<p:tagLst xmlns:p="http://schemas.openxmlformats.org/presentationml/2006/main">
  <p:tag name="AS_UNIQUEID" val="2608"/>
</p:tagLst>
</file>

<file path=ppt/tags/tag26.xml><?xml version="1.0" encoding="utf-8"?>
<p:tagLst xmlns:p="http://schemas.openxmlformats.org/presentationml/2006/main">
  <p:tag name="AS_UNIQUEID" val="2420"/>
</p:tagLst>
</file>

<file path=ppt/tags/tag260.xml><?xml version="1.0" encoding="utf-8"?>
<p:tagLst xmlns:p="http://schemas.openxmlformats.org/presentationml/2006/main">
  <p:tag name="AS_UNIQUEID" val="2609"/>
</p:tagLst>
</file>

<file path=ppt/tags/tag261.xml><?xml version="1.0" encoding="utf-8"?>
<p:tagLst xmlns:p="http://schemas.openxmlformats.org/presentationml/2006/main">
  <p:tag name="AS_UNIQUEID" val="2610"/>
</p:tagLst>
</file>

<file path=ppt/tags/tag262.xml><?xml version="1.0" encoding="utf-8"?>
<p:tagLst xmlns:p="http://schemas.openxmlformats.org/presentationml/2006/main">
  <p:tag name="AS_UNIQUEID" val="2611"/>
</p:tagLst>
</file>

<file path=ppt/tags/tag263.xml><?xml version="1.0" encoding="utf-8"?>
<p:tagLst xmlns:p="http://schemas.openxmlformats.org/presentationml/2006/main">
  <p:tag name="AS_UNIQUEID" val="2612"/>
</p:tagLst>
</file>

<file path=ppt/tags/tag264.xml><?xml version="1.0" encoding="utf-8"?>
<p:tagLst xmlns:p="http://schemas.openxmlformats.org/presentationml/2006/main">
  <p:tag name="AS_UNIQUEID" val="2613"/>
</p:tagLst>
</file>

<file path=ppt/tags/tag265.xml><?xml version="1.0" encoding="utf-8"?>
<p:tagLst xmlns:p="http://schemas.openxmlformats.org/presentationml/2006/main">
  <p:tag name="AS_UNIQUEID" val="2614"/>
</p:tagLst>
</file>

<file path=ppt/tags/tag266.xml><?xml version="1.0" encoding="utf-8"?>
<p:tagLst xmlns:p="http://schemas.openxmlformats.org/presentationml/2006/main">
  <p:tag name="AS_UNIQUEID" val="2615"/>
</p:tagLst>
</file>

<file path=ppt/tags/tag267.xml><?xml version="1.0" encoding="utf-8"?>
<p:tagLst xmlns:p="http://schemas.openxmlformats.org/presentationml/2006/main">
  <p:tag name="AS_UNIQUEID" val="2616"/>
</p:tagLst>
</file>

<file path=ppt/tags/tag268.xml><?xml version="1.0" encoding="utf-8"?>
<p:tagLst xmlns:p="http://schemas.openxmlformats.org/presentationml/2006/main">
  <p:tag name="AS_UNIQUEID" val="2617"/>
</p:tagLst>
</file>

<file path=ppt/tags/tag269.xml><?xml version="1.0" encoding="utf-8"?>
<p:tagLst xmlns:p="http://schemas.openxmlformats.org/presentationml/2006/main">
  <p:tag name="AS_UNIQUEID" val="2618"/>
</p:tagLst>
</file>

<file path=ppt/tags/tag27.xml><?xml version="1.0" encoding="utf-8"?>
<p:tagLst xmlns:p="http://schemas.openxmlformats.org/presentationml/2006/main">
  <p:tag name="AS_UNIQUEID" val="2421"/>
</p:tagLst>
</file>

<file path=ppt/tags/tag270.xml><?xml version="1.0" encoding="utf-8"?>
<p:tagLst xmlns:p="http://schemas.openxmlformats.org/presentationml/2006/main">
  <p:tag name="AS_UNIQUEID" val="2619"/>
</p:tagLst>
</file>

<file path=ppt/tags/tag271.xml><?xml version="1.0" encoding="utf-8"?>
<p:tagLst xmlns:p="http://schemas.openxmlformats.org/presentationml/2006/main">
  <p:tag name="AS_UNIQUEID" val="2620"/>
</p:tagLst>
</file>

<file path=ppt/tags/tag272.xml><?xml version="1.0" encoding="utf-8"?>
<p:tagLst xmlns:p="http://schemas.openxmlformats.org/presentationml/2006/main">
  <p:tag name="AS_UNIQUEID" val="2621"/>
</p:tagLst>
</file>

<file path=ppt/tags/tag273.xml><?xml version="1.0" encoding="utf-8"?>
<p:tagLst xmlns:p="http://schemas.openxmlformats.org/presentationml/2006/main">
  <p:tag name="AS_UNIQUEID" val="2622"/>
</p:tagLst>
</file>

<file path=ppt/tags/tag274.xml><?xml version="1.0" encoding="utf-8"?>
<p:tagLst xmlns:p="http://schemas.openxmlformats.org/presentationml/2006/main">
  <p:tag name="AS_UNIQUEID" val="2623"/>
</p:tagLst>
</file>

<file path=ppt/tags/tag275.xml><?xml version="1.0" encoding="utf-8"?>
<p:tagLst xmlns:p="http://schemas.openxmlformats.org/presentationml/2006/main">
  <p:tag name="AS_UNIQUEID" val="2624"/>
</p:tagLst>
</file>

<file path=ppt/tags/tag276.xml><?xml version="1.0" encoding="utf-8"?>
<p:tagLst xmlns:p="http://schemas.openxmlformats.org/presentationml/2006/main">
  <p:tag name="AS_UNIQUEID" val="2625"/>
</p:tagLst>
</file>

<file path=ppt/tags/tag277.xml><?xml version="1.0" encoding="utf-8"?>
<p:tagLst xmlns:p="http://schemas.openxmlformats.org/presentationml/2006/main">
  <p:tag name="AS_UNIQUEID" val="2626"/>
</p:tagLst>
</file>

<file path=ppt/tags/tag278.xml><?xml version="1.0" encoding="utf-8"?>
<p:tagLst xmlns:p="http://schemas.openxmlformats.org/presentationml/2006/main">
  <p:tag name="AS_UNIQUEID" val="2627"/>
</p:tagLst>
</file>

<file path=ppt/tags/tag279.xml><?xml version="1.0" encoding="utf-8"?>
<p:tagLst xmlns:p="http://schemas.openxmlformats.org/presentationml/2006/main">
  <p:tag name="AS_UNIQUEID" val="2628"/>
</p:tagLst>
</file>

<file path=ppt/tags/tag28.xml><?xml version="1.0" encoding="utf-8"?>
<p:tagLst xmlns:p="http://schemas.openxmlformats.org/presentationml/2006/main">
  <p:tag name="AS_UNIQUEID" val="2423"/>
</p:tagLst>
</file>

<file path=ppt/tags/tag280.xml><?xml version="1.0" encoding="utf-8"?>
<p:tagLst xmlns:p="http://schemas.openxmlformats.org/presentationml/2006/main">
  <p:tag name="AS_UNIQUEID" val="2629"/>
</p:tagLst>
</file>

<file path=ppt/tags/tag281.xml><?xml version="1.0" encoding="utf-8"?>
<p:tagLst xmlns:p="http://schemas.openxmlformats.org/presentationml/2006/main">
  <p:tag name="AS_UNIQUEID" val="2630"/>
</p:tagLst>
</file>

<file path=ppt/tags/tag282.xml><?xml version="1.0" encoding="utf-8"?>
<p:tagLst xmlns:p="http://schemas.openxmlformats.org/presentationml/2006/main">
  <p:tag name="AS_UNIQUEID" val="2631"/>
</p:tagLst>
</file>

<file path=ppt/tags/tag283.xml><?xml version="1.0" encoding="utf-8"?>
<p:tagLst xmlns:p="http://schemas.openxmlformats.org/presentationml/2006/main">
  <p:tag name="AS_UNIQUEID" val="2632"/>
</p:tagLst>
</file>

<file path=ppt/tags/tag284.xml><?xml version="1.0" encoding="utf-8"?>
<p:tagLst xmlns:p="http://schemas.openxmlformats.org/presentationml/2006/main">
  <p:tag name="AS_UNIQUEID" val="2633"/>
</p:tagLst>
</file>

<file path=ppt/tags/tag285.xml><?xml version="1.0" encoding="utf-8"?>
<p:tagLst xmlns:p="http://schemas.openxmlformats.org/presentationml/2006/main">
  <p:tag name="AS_UNIQUEID" val="2634"/>
</p:tagLst>
</file>

<file path=ppt/tags/tag286.xml><?xml version="1.0" encoding="utf-8"?>
<p:tagLst xmlns:p="http://schemas.openxmlformats.org/presentationml/2006/main">
  <p:tag name="AS_UNIQUEID" val="2635"/>
</p:tagLst>
</file>

<file path=ppt/tags/tag287.xml><?xml version="1.0" encoding="utf-8"?>
<p:tagLst xmlns:p="http://schemas.openxmlformats.org/presentationml/2006/main">
  <p:tag name="AS_UNIQUEID" val="2636"/>
</p:tagLst>
</file>

<file path=ppt/tags/tag288.xml><?xml version="1.0" encoding="utf-8"?>
<p:tagLst xmlns:p="http://schemas.openxmlformats.org/presentationml/2006/main">
  <p:tag name="AS_UNIQUEID" val="2637"/>
</p:tagLst>
</file>

<file path=ppt/tags/tag289.xml><?xml version="1.0" encoding="utf-8"?>
<p:tagLst xmlns:p="http://schemas.openxmlformats.org/presentationml/2006/main">
  <p:tag name="AS_UNIQUEID" val="2638"/>
</p:tagLst>
</file>

<file path=ppt/tags/tag29.xml><?xml version="1.0" encoding="utf-8"?>
<p:tagLst xmlns:p="http://schemas.openxmlformats.org/presentationml/2006/main">
  <p:tag name="AS_UNIQUEID" val="2424"/>
</p:tagLst>
</file>

<file path=ppt/tags/tag290.xml><?xml version="1.0" encoding="utf-8"?>
<p:tagLst xmlns:p="http://schemas.openxmlformats.org/presentationml/2006/main">
  <p:tag name="AS_UNIQUEID" val="2639"/>
</p:tagLst>
</file>

<file path=ppt/tags/tag291.xml><?xml version="1.0" encoding="utf-8"?>
<p:tagLst xmlns:p="http://schemas.openxmlformats.org/presentationml/2006/main">
  <p:tag name="AS_UNIQUEID" val="2640"/>
</p:tagLst>
</file>

<file path=ppt/tags/tag292.xml><?xml version="1.0" encoding="utf-8"?>
<p:tagLst xmlns:p="http://schemas.openxmlformats.org/presentationml/2006/main">
  <p:tag name="AS_UNIQUEID" val="2641"/>
</p:tagLst>
</file>

<file path=ppt/tags/tag293.xml><?xml version="1.0" encoding="utf-8"?>
<p:tagLst xmlns:p="http://schemas.openxmlformats.org/presentationml/2006/main">
  <p:tag name="AS_UNIQUEID" val="2642"/>
</p:tagLst>
</file>

<file path=ppt/tags/tag294.xml><?xml version="1.0" encoding="utf-8"?>
<p:tagLst xmlns:p="http://schemas.openxmlformats.org/presentationml/2006/main">
  <p:tag name="AS_UNIQUEID" val="2643"/>
</p:tagLst>
</file>

<file path=ppt/tags/tag295.xml><?xml version="1.0" encoding="utf-8"?>
<p:tagLst xmlns:p="http://schemas.openxmlformats.org/presentationml/2006/main">
  <p:tag name="AS_UNIQUEID" val="2644"/>
</p:tagLst>
</file>

<file path=ppt/tags/tag296.xml><?xml version="1.0" encoding="utf-8"?>
<p:tagLst xmlns:p="http://schemas.openxmlformats.org/presentationml/2006/main">
  <p:tag name="AS_UNIQUEID" val="2645"/>
</p:tagLst>
</file>

<file path=ppt/tags/tag297.xml><?xml version="1.0" encoding="utf-8"?>
<p:tagLst xmlns:p="http://schemas.openxmlformats.org/presentationml/2006/main">
  <p:tag name="AS_UNIQUEID" val="2646"/>
</p:tagLst>
</file>

<file path=ppt/tags/tag298.xml><?xml version="1.0" encoding="utf-8"?>
<p:tagLst xmlns:p="http://schemas.openxmlformats.org/presentationml/2006/main">
  <p:tag name="AS_UNIQUEID" val="2647"/>
</p:tagLst>
</file>

<file path=ppt/tags/tag299.xml><?xml version="1.0" encoding="utf-8"?>
<p:tagLst xmlns:p="http://schemas.openxmlformats.org/presentationml/2006/main">
  <p:tag name="AS_UNIQUEID" val="2648"/>
</p:tagLst>
</file>

<file path=ppt/tags/tag3.xml><?xml version="1.0" encoding="utf-8"?>
<p:tagLst xmlns:p="http://schemas.openxmlformats.org/presentationml/2006/main">
  <p:tag name="AS_UNIQUEID" val="2392"/>
</p:tagLst>
</file>

<file path=ppt/tags/tag30.xml><?xml version="1.0" encoding="utf-8"?>
<p:tagLst xmlns:p="http://schemas.openxmlformats.org/presentationml/2006/main">
  <p:tag name="AS_UNIQUEID" val="2425"/>
</p:tagLst>
</file>

<file path=ppt/tags/tag300.xml><?xml version="1.0" encoding="utf-8"?>
<p:tagLst xmlns:p="http://schemas.openxmlformats.org/presentationml/2006/main">
  <p:tag name="AS_UNIQUEID" val="2649"/>
</p:tagLst>
</file>

<file path=ppt/tags/tag301.xml><?xml version="1.0" encoding="utf-8"?>
<p:tagLst xmlns:p="http://schemas.openxmlformats.org/presentationml/2006/main">
  <p:tag name="AS_UNIQUEID" val="2650"/>
</p:tagLst>
</file>

<file path=ppt/tags/tag302.xml><?xml version="1.0" encoding="utf-8"?>
<p:tagLst xmlns:p="http://schemas.openxmlformats.org/presentationml/2006/main">
  <p:tag name="AS_UNIQUEID" val="2651"/>
</p:tagLst>
</file>

<file path=ppt/tags/tag303.xml><?xml version="1.0" encoding="utf-8"?>
<p:tagLst xmlns:p="http://schemas.openxmlformats.org/presentationml/2006/main">
  <p:tag name="AS_UNIQUEID" val="2652"/>
</p:tagLst>
</file>

<file path=ppt/tags/tag304.xml><?xml version="1.0" encoding="utf-8"?>
<p:tagLst xmlns:p="http://schemas.openxmlformats.org/presentationml/2006/main">
  <p:tag name="AS_UNIQUEID" val="2653"/>
</p:tagLst>
</file>

<file path=ppt/tags/tag305.xml><?xml version="1.0" encoding="utf-8"?>
<p:tagLst xmlns:p="http://schemas.openxmlformats.org/presentationml/2006/main">
  <p:tag name="AS_UNIQUEID" val="2654"/>
</p:tagLst>
</file>

<file path=ppt/tags/tag306.xml><?xml version="1.0" encoding="utf-8"?>
<p:tagLst xmlns:p="http://schemas.openxmlformats.org/presentationml/2006/main">
  <p:tag name="AS_UNIQUEID" val="2655"/>
</p:tagLst>
</file>

<file path=ppt/tags/tag307.xml><?xml version="1.0" encoding="utf-8"?>
<p:tagLst xmlns:p="http://schemas.openxmlformats.org/presentationml/2006/main">
  <p:tag name="AS_UNIQUEID" val="2656"/>
</p:tagLst>
</file>

<file path=ppt/tags/tag308.xml><?xml version="1.0" encoding="utf-8"?>
<p:tagLst xmlns:p="http://schemas.openxmlformats.org/presentationml/2006/main">
  <p:tag name="AS_UNIQUEID" val="2657"/>
</p:tagLst>
</file>

<file path=ppt/tags/tag309.xml><?xml version="1.0" encoding="utf-8"?>
<p:tagLst xmlns:p="http://schemas.openxmlformats.org/presentationml/2006/main">
  <p:tag name="AS_UNIQUEID" val="2658"/>
</p:tagLst>
</file>

<file path=ppt/tags/tag31.xml><?xml version="1.0" encoding="utf-8"?>
<p:tagLst xmlns:p="http://schemas.openxmlformats.org/presentationml/2006/main">
  <p:tag name="AS_UNIQUEID" val="2426"/>
</p:tagLst>
</file>

<file path=ppt/tags/tag310.xml><?xml version="1.0" encoding="utf-8"?>
<p:tagLst xmlns:p="http://schemas.openxmlformats.org/presentationml/2006/main">
  <p:tag name="AS_UNIQUEID" val="2659"/>
</p:tagLst>
</file>

<file path=ppt/tags/tag311.xml><?xml version="1.0" encoding="utf-8"?>
<p:tagLst xmlns:p="http://schemas.openxmlformats.org/presentationml/2006/main">
  <p:tag name="AS_UNIQUEID" val="2660"/>
</p:tagLst>
</file>

<file path=ppt/tags/tag312.xml><?xml version="1.0" encoding="utf-8"?>
<p:tagLst xmlns:p="http://schemas.openxmlformats.org/presentationml/2006/main">
  <p:tag name="AS_UNIQUEID" val="2661"/>
</p:tagLst>
</file>

<file path=ppt/tags/tag313.xml><?xml version="1.0" encoding="utf-8"?>
<p:tagLst xmlns:p="http://schemas.openxmlformats.org/presentationml/2006/main">
  <p:tag name="AS_UNIQUEID" val="2662"/>
</p:tagLst>
</file>

<file path=ppt/tags/tag314.xml><?xml version="1.0" encoding="utf-8"?>
<p:tagLst xmlns:p="http://schemas.openxmlformats.org/presentationml/2006/main">
  <p:tag name="AS_UNIQUEID" val="2663"/>
</p:tagLst>
</file>

<file path=ppt/tags/tag315.xml><?xml version="1.0" encoding="utf-8"?>
<p:tagLst xmlns:p="http://schemas.openxmlformats.org/presentationml/2006/main">
  <p:tag name="AS_UNIQUEID" val="2664"/>
</p:tagLst>
</file>

<file path=ppt/tags/tag316.xml><?xml version="1.0" encoding="utf-8"?>
<p:tagLst xmlns:p="http://schemas.openxmlformats.org/presentationml/2006/main">
  <p:tag name="AS_UNIQUEID" val="2665"/>
</p:tagLst>
</file>

<file path=ppt/tags/tag317.xml><?xml version="1.0" encoding="utf-8"?>
<p:tagLst xmlns:p="http://schemas.openxmlformats.org/presentationml/2006/main">
  <p:tag name="AS_UNIQUEID" val="2666"/>
</p:tagLst>
</file>

<file path=ppt/tags/tag318.xml><?xml version="1.0" encoding="utf-8"?>
<p:tagLst xmlns:p="http://schemas.openxmlformats.org/presentationml/2006/main">
  <p:tag name="AS_UNIQUEID" val="2667"/>
</p:tagLst>
</file>

<file path=ppt/tags/tag319.xml><?xml version="1.0" encoding="utf-8"?>
<p:tagLst xmlns:p="http://schemas.openxmlformats.org/presentationml/2006/main">
  <p:tag name="AS_UNIQUEID" val="2668"/>
</p:tagLst>
</file>

<file path=ppt/tags/tag32.xml><?xml version="1.0" encoding="utf-8"?>
<p:tagLst xmlns:p="http://schemas.openxmlformats.org/presentationml/2006/main">
  <p:tag name="AS_UNIQUEID" val="2428"/>
</p:tagLst>
</file>

<file path=ppt/tags/tag320.xml><?xml version="1.0" encoding="utf-8"?>
<p:tagLst xmlns:p="http://schemas.openxmlformats.org/presentationml/2006/main">
  <p:tag name="AS_UNIQUEID" val="2669"/>
</p:tagLst>
</file>

<file path=ppt/tags/tag321.xml><?xml version="1.0" encoding="utf-8"?>
<p:tagLst xmlns:p="http://schemas.openxmlformats.org/presentationml/2006/main">
  <p:tag name="AS_UNIQUEID" val="2670"/>
</p:tagLst>
</file>

<file path=ppt/tags/tag322.xml><?xml version="1.0" encoding="utf-8"?>
<p:tagLst xmlns:p="http://schemas.openxmlformats.org/presentationml/2006/main">
  <p:tag name="AS_UNIQUEID" val="2671"/>
</p:tagLst>
</file>

<file path=ppt/tags/tag323.xml><?xml version="1.0" encoding="utf-8"?>
<p:tagLst xmlns:p="http://schemas.openxmlformats.org/presentationml/2006/main">
  <p:tag name="AS_UNIQUEID" val="2672"/>
</p:tagLst>
</file>

<file path=ppt/tags/tag324.xml><?xml version="1.0" encoding="utf-8"?>
<p:tagLst xmlns:p="http://schemas.openxmlformats.org/presentationml/2006/main">
  <p:tag name="AS_UNIQUEID" val="2673"/>
</p:tagLst>
</file>

<file path=ppt/tags/tag325.xml><?xml version="1.0" encoding="utf-8"?>
<p:tagLst xmlns:p="http://schemas.openxmlformats.org/presentationml/2006/main">
  <p:tag name="AS_UNIQUEID" val="2674"/>
</p:tagLst>
</file>

<file path=ppt/tags/tag326.xml><?xml version="1.0" encoding="utf-8"?>
<p:tagLst xmlns:p="http://schemas.openxmlformats.org/presentationml/2006/main">
  <p:tag name="AS_UNIQUEID" val="2675"/>
</p:tagLst>
</file>

<file path=ppt/tags/tag327.xml><?xml version="1.0" encoding="utf-8"?>
<p:tagLst xmlns:p="http://schemas.openxmlformats.org/presentationml/2006/main">
  <p:tag name="AS_UNIQUEID" val="2676"/>
</p:tagLst>
</file>

<file path=ppt/tags/tag328.xml><?xml version="1.0" encoding="utf-8"?>
<p:tagLst xmlns:p="http://schemas.openxmlformats.org/presentationml/2006/main">
  <p:tag name="AS_UNIQUEID" val="2677"/>
</p:tagLst>
</file>

<file path=ppt/tags/tag329.xml><?xml version="1.0" encoding="utf-8"?>
<p:tagLst xmlns:p="http://schemas.openxmlformats.org/presentationml/2006/main">
  <p:tag name="AS_UNIQUEID" val="2678"/>
</p:tagLst>
</file>

<file path=ppt/tags/tag33.xml><?xml version="1.0" encoding="utf-8"?>
<p:tagLst xmlns:p="http://schemas.openxmlformats.org/presentationml/2006/main">
  <p:tag name="AS_UNIQUEID" val="2429"/>
</p:tagLst>
</file>

<file path=ppt/tags/tag330.xml><?xml version="1.0" encoding="utf-8"?>
<p:tagLst xmlns:p="http://schemas.openxmlformats.org/presentationml/2006/main">
  <p:tag name="AS_UNIQUEID" val="2679"/>
</p:tagLst>
</file>

<file path=ppt/tags/tag331.xml><?xml version="1.0" encoding="utf-8"?>
<p:tagLst xmlns:p="http://schemas.openxmlformats.org/presentationml/2006/main">
  <p:tag name="AS_UNIQUEID" val="2680"/>
</p:tagLst>
</file>

<file path=ppt/tags/tag332.xml><?xml version="1.0" encoding="utf-8"?>
<p:tagLst xmlns:p="http://schemas.openxmlformats.org/presentationml/2006/main">
  <p:tag name="AS_UNIQUEID" val="2681"/>
</p:tagLst>
</file>

<file path=ppt/tags/tag333.xml><?xml version="1.0" encoding="utf-8"?>
<p:tagLst xmlns:p="http://schemas.openxmlformats.org/presentationml/2006/main">
  <p:tag name="AS_UNIQUEID" val="2682"/>
</p:tagLst>
</file>

<file path=ppt/tags/tag334.xml><?xml version="1.0" encoding="utf-8"?>
<p:tagLst xmlns:p="http://schemas.openxmlformats.org/presentationml/2006/main">
  <p:tag name="AS_UNIQUEID" val="2683"/>
</p:tagLst>
</file>

<file path=ppt/tags/tag335.xml><?xml version="1.0" encoding="utf-8"?>
<p:tagLst xmlns:p="http://schemas.openxmlformats.org/presentationml/2006/main">
  <p:tag name="AS_UNIQUEID" val="2684"/>
</p:tagLst>
</file>

<file path=ppt/tags/tag336.xml><?xml version="1.0" encoding="utf-8"?>
<p:tagLst xmlns:p="http://schemas.openxmlformats.org/presentationml/2006/main">
  <p:tag name="AS_UNIQUEID" val="2685"/>
</p:tagLst>
</file>

<file path=ppt/tags/tag337.xml><?xml version="1.0" encoding="utf-8"?>
<p:tagLst xmlns:p="http://schemas.openxmlformats.org/presentationml/2006/main">
  <p:tag name="AS_UNIQUEID" val="2686"/>
</p:tagLst>
</file>

<file path=ppt/tags/tag338.xml><?xml version="1.0" encoding="utf-8"?>
<p:tagLst xmlns:p="http://schemas.openxmlformats.org/presentationml/2006/main">
  <p:tag name="AS_UNIQUEID" val="2687"/>
</p:tagLst>
</file>

<file path=ppt/tags/tag339.xml><?xml version="1.0" encoding="utf-8"?>
<p:tagLst xmlns:p="http://schemas.openxmlformats.org/presentationml/2006/main">
  <p:tag name="AS_UNIQUEID" val="2688"/>
</p:tagLst>
</file>

<file path=ppt/tags/tag34.xml><?xml version="1.0" encoding="utf-8"?>
<p:tagLst xmlns:p="http://schemas.openxmlformats.org/presentationml/2006/main">
  <p:tag name="AS_UNIQUEID" val="2430"/>
</p:tagLst>
</file>

<file path=ppt/tags/tag340.xml><?xml version="1.0" encoding="utf-8"?>
<p:tagLst xmlns:p="http://schemas.openxmlformats.org/presentationml/2006/main">
  <p:tag name="AS_UNIQUEID" val="2689"/>
</p:tagLst>
</file>

<file path=ppt/tags/tag341.xml><?xml version="1.0" encoding="utf-8"?>
<p:tagLst xmlns:p="http://schemas.openxmlformats.org/presentationml/2006/main">
  <p:tag name="AS_UNIQUEID" val="2690"/>
</p:tagLst>
</file>

<file path=ppt/tags/tag342.xml><?xml version="1.0" encoding="utf-8"?>
<p:tagLst xmlns:p="http://schemas.openxmlformats.org/presentationml/2006/main">
  <p:tag name="AS_UNIQUEID" val="2691"/>
</p:tagLst>
</file>

<file path=ppt/tags/tag343.xml><?xml version="1.0" encoding="utf-8"?>
<p:tagLst xmlns:p="http://schemas.openxmlformats.org/presentationml/2006/main">
  <p:tag name="AS_UNIQUEID" val="2692"/>
</p:tagLst>
</file>

<file path=ppt/tags/tag344.xml><?xml version="1.0" encoding="utf-8"?>
<p:tagLst xmlns:p="http://schemas.openxmlformats.org/presentationml/2006/main">
  <p:tag name="AS_UNIQUEID" val="2463"/>
</p:tagLst>
</file>

<file path=ppt/tags/tag345.xml><?xml version="1.0" encoding="utf-8"?>
<p:tagLst xmlns:p="http://schemas.openxmlformats.org/presentationml/2006/main">
  <p:tag name="AS_UNIQUEID" val="2464"/>
</p:tagLst>
</file>

<file path=ppt/tags/tag346.xml><?xml version="1.0" encoding="utf-8"?>
<p:tagLst xmlns:p="http://schemas.openxmlformats.org/presentationml/2006/main">
  <p:tag name="AS_UNIQUEID" val="2465"/>
</p:tagLst>
</file>

<file path=ppt/tags/tag347.xml><?xml version="1.0" encoding="utf-8"?>
<p:tagLst xmlns:p="http://schemas.openxmlformats.org/presentationml/2006/main">
  <p:tag name="AS_UNIQUEID" val="2793"/>
</p:tagLst>
</file>

<file path=ppt/tags/tag348.xml><?xml version="1.0" encoding="utf-8"?>
<p:tagLst xmlns:p="http://schemas.openxmlformats.org/presentationml/2006/main">
  <p:tag name="AS_UNIQUEID" val="2794"/>
</p:tagLst>
</file>

<file path=ppt/tags/tag349.xml><?xml version="1.0" encoding="utf-8"?>
<p:tagLst xmlns:p="http://schemas.openxmlformats.org/presentationml/2006/main">
  <p:tag name="AS_UNIQUEID" val="1960"/>
  <p:tag name="KSO_WM_BEAUTIFY_FLAG" val=""/>
</p:tagLst>
</file>

<file path=ppt/tags/tag35.xml><?xml version="1.0" encoding="utf-8"?>
<p:tagLst xmlns:p="http://schemas.openxmlformats.org/presentationml/2006/main">
  <p:tag name="AS_UNIQUEID" val="2431"/>
</p:tagLst>
</file>

<file path=ppt/tags/tag350.xml><?xml version="1.0" encoding="utf-8"?>
<p:tagLst xmlns:p="http://schemas.openxmlformats.org/presentationml/2006/main">
  <p:tag name="AS_UNIQUEID" val="2387"/>
  <p:tag name="KSO_WM_BEAUTIFY_FLAG" val=""/>
</p:tagLst>
</file>

<file path=ppt/tags/tag351.xml><?xml version="1.0" encoding="utf-8"?>
<p:tagLst xmlns:p="http://schemas.openxmlformats.org/presentationml/2006/main">
  <p:tag name="AS_UNIQUEID" val="2388"/>
  <p:tag name="KSO_WM_BEAUTIFY_FLAG" val=""/>
</p:tagLst>
</file>

<file path=ppt/tags/tag352.xml><?xml version="1.0" encoding="utf-8"?>
<p:tagLst xmlns:p="http://schemas.openxmlformats.org/presentationml/2006/main">
  <p:tag name="AS_UNIQUEID" val="2795"/>
  <p:tag name="KSO_WM_BEAUTIFY_FLAG" val=""/>
</p:tagLst>
</file>

<file path=ppt/tags/tag353.xml><?xml version="1.0" encoding="utf-8"?>
<p:tagLst xmlns:p="http://schemas.openxmlformats.org/presentationml/2006/main">
  <p:tag name="AS_UNIQUEID" val="2796"/>
  <p:tag name="KSO_WM_DIAGRAM_VIRTUALLY_FRAME" val="{&quot;height&quot;:263.7,&quot;left&quot;:43.2,&quot;top&quot;:98.7,&quot;width&quot;:874.5}"/>
</p:tagLst>
</file>

<file path=ppt/tags/tag354.xml><?xml version="1.0" encoding="utf-8"?>
<p:tagLst xmlns:p="http://schemas.openxmlformats.org/presentationml/2006/main">
  <p:tag name="AS_UNIQUEID" val="2798"/>
</p:tagLst>
</file>

<file path=ppt/tags/tag355.xml><?xml version="1.0" encoding="utf-8"?>
<p:tagLst xmlns:p="http://schemas.openxmlformats.org/presentationml/2006/main">
  <p:tag name="AS_UNIQUEID" val="2800"/>
</p:tagLst>
</file>

<file path=ppt/tags/tag356.xml><?xml version="1.0" encoding="utf-8"?>
<p:tagLst xmlns:p="http://schemas.openxmlformats.org/presentationml/2006/main">
  <p:tag name="AS_UNIQUEID" val="1960"/>
  <p:tag name="KSO_WM_BEAUTIFY_FLAG" val=""/>
</p:tagLst>
</file>

<file path=ppt/tags/tag357.xml><?xml version="1.0" encoding="utf-8"?>
<p:tagLst xmlns:p="http://schemas.openxmlformats.org/presentationml/2006/main">
  <p:tag name="AS_UNIQUEID" val="2387"/>
  <p:tag name="KSO_WM_BEAUTIFY_FLAG" val=""/>
</p:tagLst>
</file>

<file path=ppt/tags/tag358.xml><?xml version="1.0" encoding="utf-8"?>
<p:tagLst xmlns:p="http://schemas.openxmlformats.org/presentationml/2006/main">
  <p:tag name="AS_UNIQUEID" val="2388"/>
  <p:tag name="KSO_WM_BEAUTIFY_FLAG" val=""/>
</p:tagLst>
</file>

<file path=ppt/tags/tag359.xml><?xml version="1.0" encoding="utf-8"?>
<p:tagLst xmlns:p="http://schemas.openxmlformats.org/presentationml/2006/main">
  <p:tag name="AS_UNIQUEID" val="2801"/>
  <p:tag name="KSO_WM_BEAUTIFY_FLAG" val=""/>
</p:tagLst>
</file>

<file path=ppt/tags/tag36.xml><?xml version="1.0" encoding="utf-8"?>
<p:tagLst xmlns:p="http://schemas.openxmlformats.org/presentationml/2006/main">
  <p:tag name="AS_UNIQUEID" val="2433"/>
</p:tagLst>
</file>

<file path=ppt/tags/tag360.xml><?xml version="1.0" encoding="utf-8"?>
<p:tagLst xmlns:p="http://schemas.openxmlformats.org/presentationml/2006/main">
  <p:tag name="AS_UNIQUEID" val="2802"/>
</p:tagLst>
</file>

<file path=ppt/tags/tag361.xml><?xml version="1.0" encoding="utf-8"?>
<p:tagLst xmlns:p="http://schemas.openxmlformats.org/presentationml/2006/main">
  <p:tag name="AS_UNIQUEID" val="2803"/>
</p:tagLst>
</file>

<file path=ppt/tags/tag362.xml><?xml version="1.0" encoding="utf-8"?>
<p:tagLst xmlns:p="http://schemas.openxmlformats.org/presentationml/2006/main">
  <p:tag name="AS_UNIQUEID" val="2803"/>
</p:tagLst>
</file>

<file path=ppt/tags/tag363.xml><?xml version="1.0" encoding="utf-8"?>
<p:tagLst xmlns:p="http://schemas.openxmlformats.org/presentationml/2006/main">
  <p:tag name="AS_UNIQUEID" val="2805"/>
</p:tagLst>
</file>

<file path=ppt/tags/tag364.xml><?xml version="1.0" encoding="utf-8"?>
<p:tagLst xmlns:p="http://schemas.openxmlformats.org/presentationml/2006/main">
  <p:tag name="AS_UNIQUEID" val="2805"/>
</p:tagLst>
</file>

<file path=ppt/tags/tag365.xml><?xml version="1.0" encoding="utf-8"?>
<p:tagLst xmlns:p="http://schemas.openxmlformats.org/presentationml/2006/main">
  <p:tag name="AS_UNIQUEID" val="2807"/>
</p:tagLst>
</file>

<file path=ppt/tags/tag366.xml><?xml version="1.0" encoding="utf-8"?>
<p:tagLst xmlns:p="http://schemas.openxmlformats.org/presentationml/2006/main">
  <p:tag name="AS_UNIQUEID" val="2807"/>
</p:tagLst>
</file>

<file path=ppt/tags/tag367.xml><?xml version="1.0" encoding="utf-8"?>
<p:tagLst xmlns:p="http://schemas.openxmlformats.org/presentationml/2006/main">
  <p:tag name="AS_UNIQUEID" val="2809"/>
</p:tagLst>
</file>

<file path=ppt/tags/tag368.xml><?xml version="1.0" encoding="utf-8"?>
<p:tagLst xmlns:p="http://schemas.openxmlformats.org/presentationml/2006/main">
  <p:tag name="AS_UNIQUEID" val="2809"/>
</p:tagLst>
</file>

<file path=ppt/tags/tag369.xml><?xml version="1.0" encoding="utf-8"?>
<p:tagLst xmlns:p="http://schemas.openxmlformats.org/presentationml/2006/main">
  <p:tag name="AS_UNIQUEID" val="2811"/>
</p:tagLst>
</file>

<file path=ppt/tags/tag37.xml><?xml version="1.0" encoding="utf-8"?>
<p:tagLst xmlns:p="http://schemas.openxmlformats.org/presentationml/2006/main">
  <p:tag name="AS_UNIQUEID" val="2434"/>
</p:tagLst>
</file>

<file path=ppt/tags/tag370.xml><?xml version="1.0" encoding="utf-8"?>
<p:tagLst xmlns:p="http://schemas.openxmlformats.org/presentationml/2006/main">
  <p:tag name="AS_UNIQUEID" val="2811"/>
</p:tagLst>
</file>

<file path=ppt/tags/tag371.xml><?xml version="1.0" encoding="utf-8"?>
<p:tagLst xmlns:p="http://schemas.openxmlformats.org/presentationml/2006/main">
  <p:tag name="AS_UNIQUEID" val="2813"/>
</p:tagLst>
</file>

<file path=ppt/tags/tag372.xml><?xml version="1.0" encoding="utf-8"?>
<p:tagLst xmlns:p="http://schemas.openxmlformats.org/presentationml/2006/main">
  <p:tag name="AS_UNIQUEID" val="2813"/>
</p:tagLst>
</file>

<file path=ppt/tags/tag373.xml><?xml version="1.0" encoding="utf-8"?>
<p:tagLst xmlns:p="http://schemas.openxmlformats.org/presentationml/2006/main">
  <p:tag name="AS_UNIQUEID" val="2815"/>
</p:tagLst>
</file>

<file path=ppt/tags/tag374.xml><?xml version="1.0" encoding="utf-8"?>
<p:tagLst xmlns:p="http://schemas.openxmlformats.org/presentationml/2006/main">
  <p:tag name="AS_UNIQUEID" val="2816"/>
</p:tagLst>
</file>

<file path=ppt/tags/tag375.xml><?xml version="1.0" encoding="utf-8"?>
<p:tagLst xmlns:p="http://schemas.openxmlformats.org/presentationml/2006/main">
  <p:tag name="AS_UNIQUEID" val="2817"/>
</p:tagLst>
</file>

<file path=ppt/tags/tag376.xml><?xml version="1.0" encoding="utf-8"?>
<p:tagLst xmlns:p="http://schemas.openxmlformats.org/presentationml/2006/main">
  <p:tag name="AS_UNIQUEID" val="2818"/>
</p:tagLst>
</file>

<file path=ppt/tags/tag377.xml><?xml version="1.0" encoding="utf-8"?>
<p:tagLst xmlns:p="http://schemas.openxmlformats.org/presentationml/2006/main">
  <p:tag name="AS_UNIQUEID" val="2819"/>
</p:tagLst>
</file>

<file path=ppt/tags/tag378.xml><?xml version="1.0" encoding="utf-8"?>
<p:tagLst xmlns:p="http://schemas.openxmlformats.org/presentationml/2006/main">
  <p:tag name="AS_UNIQUEID" val="2820"/>
</p:tagLst>
</file>

<file path=ppt/tags/tag379.xml><?xml version="1.0" encoding="utf-8"?>
<p:tagLst xmlns:p="http://schemas.openxmlformats.org/presentationml/2006/main">
  <p:tag name="AS_UNIQUEID" val="2821"/>
</p:tagLst>
</file>

<file path=ppt/tags/tag38.xml><?xml version="1.0" encoding="utf-8"?>
<p:tagLst xmlns:p="http://schemas.openxmlformats.org/presentationml/2006/main">
  <p:tag name="AS_UNIQUEID" val="2435"/>
</p:tagLst>
</file>

<file path=ppt/tags/tag380.xml><?xml version="1.0" encoding="utf-8"?>
<p:tagLst xmlns:p="http://schemas.openxmlformats.org/presentationml/2006/main">
  <p:tag name="AS_UNIQUEID" val="2822"/>
</p:tagLst>
</file>

<file path=ppt/tags/tag381.xml><?xml version="1.0" encoding="utf-8"?>
<p:tagLst xmlns:p="http://schemas.openxmlformats.org/presentationml/2006/main">
  <p:tag name="AS_UNIQUEID" val="2823"/>
</p:tagLst>
</file>

<file path=ppt/tags/tag382.xml><?xml version="1.0" encoding="utf-8"?>
<p:tagLst xmlns:p="http://schemas.openxmlformats.org/presentationml/2006/main">
  <p:tag name="AS_UNIQUEID" val="2824"/>
</p:tagLst>
</file>

<file path=ppt/tags/tag383.xml><?xml version="1.0" encoding="utf-8"?>
<p:tagLst xmlns:p="http://schemas.openxmlformats.org/presentationml/2006/main">
  <p:tag name="AS_UNIQUEID" val="2853"/>
</p:tagLst>
</file>

<file path=ppt/tags/tag384.xml><?xml version="1.0" encoding="utf-8"?>
<p:tagLst xmlns:p="http://schemas.openxmlformats.org/presentationml/2006/main">
  <p:tag name="AS_UNIQUEID" val="1960"/>
  <p:tag name="KSO_WM_BEAUTIFY_FLAG" val=""/>
</p:tagLst>
</file>

<file path=ppt/tags/tag385.xml><?xml version="1.0" encoding="utf-8"?>
<p:tagLst xmlns:p="http://schemas.openxmlformats.org/presentationml/2006/main">
  <p:tag name="AS_UNIQUEID" val="2387"/>
  <p:tag name="KSO_WM_BEAUTIFY_FLAG" val=""/>
</p:tagLst>
</file>

<file path=ppt/tags/tag386.xml><?xml version="1.0" encoding="utf-8"?>
<p:tagLst xmlns:p="http://schemas.openxmlformats.org/presentationml/2006/main">
  <p:tag name="AS_UNIQUEID" val="2388"/>
  <p:tag name="KSO_WM_BEAUTIFY_FLAG" val=""/>
</p:tagLst>
</file>

<file path=ppt/tags/tag387.xml><?xml version="1.0" encoding="utf-8"?>
<p:tagLst xmlns:p="http://schemas.openxmlformats.org/presentationml/2006/main">
  <p:tag name="AS_UNIQUEID" val="2854"/>
  <p:tag name="KSO_WM_BEAUTIFY_FLAG" val=""/>
</p:tagLst>
</file>

<file path=ppt/tags/tag388.xml><?xml version="1.0" encoding="utf-8"?>
<p:tagLst xmlns:p="http://schemas.openxmlformats.org/presentationml/2006/main">
  <p:tag name="AS_UNIQUEID" val="2855"/>
</p:tagLst>
</file>

<file path=ppt/tags/tag389.xml><?xml version="1.0" encoding="utf-8"?>
<p:tagLst xmlns:p="http://schemas.openxmlformats.org/presentationml/2006/main">
  <p:tag name="AS_UNIQUEID" val="2856"/>
</p:tagLst>
</file>

<file path=ppt/tags/tag39.xml><?xml version="1.0" encoding="utf-8"?>
<p:tagLst xmlns:p="http://schemas.openxmlformats.org/presentationml/2006/main">
  <p:tag name="AS_UNIQUEID" val="2436"/>
</p:tagLst>
</file>

<file path=ppt/tags/tag390.xml><?xml version="1.0" encoding="utf-8"?>
<p:tagLst xmlns:p="http://schemas.openxmlformats.org/presentationml/2006/main">
  <p:tag name="AS_UNIQUEID" val="2856"/>
</p:tagLst>
</file>

<file path=ppt/tags/tag391.xml><?xml version="1.0" encoding="utf-8"?>
<p:tagLst xmlns:p="http://schemas.openxmlformats.org/presentationml/2006/main">
  <p:tag name="AS_UNIQUEID" val="2858"/>
</p:tagLst>
</file>

<file path=ppt/tags/tag392.xml><?xml version="1.0" encoding="utf-8"?>
<p:tagLst xmlns:p="http://schemas.openxmlformats.org/presentationml/2006/main">
  <p:tag name="AS_UNIQUEID" val="2859"/>
</p:tagLst>
</file>

<file path=ppt/tags/tag393.xml><?xml version="1.0" encoding="utf-8"?>
<p:tagLst xmlns:p="http://schemas.openxmlformats.org/presentationml/2006/main">
  <p:tag name="AS_UNIQUEID" val="2860"/>
  <p:tag name="KSO_WM_DIAGRAM_VIRTUALLY_FRAME" val="{&quot;height&quot;:248.05,&quot;left&quot;:29.65,&quot;top&quot;:244.5,&quot;width&quot;:794.75}"/>
</p:tagLst>
</file>

<file path=ppt/tags/tag394.xml><?xml version="1.0" encoding="utf-8"?>
<p:tagLst xmlns:p="http://schemas.openxmlformats.org/presentationml/2006/main">
  <p:tag name="AS_UNIQUEID" val="2861"/>
  <p:tag name="KSO_WM_DIAGRAM_VIRTUALLY_FRAME" val="{&quot;height&quot;:248.05,&quot;left&quot;:29.65,&quot;top&quot;:244.5,&quot;width&quot;:794.75}"/>
</p:tagLst>
</file>

<file path=ppt/tags/tag395.xml><?xml version="1.0" encoding="utf-8"?>
<p:tagLst xmlns:p="http://schemas.openxmlformats.org/presentationml/2006/main">
  <p:tag name="AS_UNIQUEID" val="2862"/>
</p:tagLst>
</file>

<file path=ppt/tags/tag396.xml><?xml version="1.0" encoding="utf-8"?>
<p:tagLst xmlns:p="http://schemas.openxmlformats.org/presentationml/2006/main">
  <p:tag name="AS_UNIQUEID" val="2863"/>
</p:tagLst>
</file>

<file path=ppt/tags/tag397.xml><?xml version="1.0" encoding="utf-8"?>
<p:tagLst xmlns:p="http://schemas.openxmlformats.org/presentationml/2006/main">
  <p:tag name="AS_UNIQUEID" val="2864"/>
</p:tagLst>
</file>

<file path=ppt/tags/tag398.xml><?xml version="1.0" encoding="utf-8"?>
<p:tagLst xmlns:p="http://schemas.openxmlformats.org/presentationml/2006/main">
  <p:tag name="AS_UNIQUEID" val="2865"/>
</p:tagLst>
</file>

<file path=ppt/tags/tag399.xml><?xml version="1.0" encoding="utf-8"?>
<p:tagLst xmlns:p="http://schemas.openxmlformats.org/presentationml/2006/main">
  <p:tag name="AS_UNIQUEID" val="2866"/>
</p:tagLst>
</file>

<file path=ppt/tags/tag4.xml><?xml version="1.0" encoding="utf-8"?>
<p:tagLst xmlns:p="http://schemas.openxmlformats.org/presentationml/2006/main">
  <p:tag name="AS_UNIQUEID" val="2393"/>
</p:tagLst>
</file>

<file path=ppt/tags/tag40.xml><?xml version="1.0" encoding="utf-8"?>
<p:tagLst xmlns:p="http://schemas.openxmlformats.org/presentationml/2006/main">
  <p:tag name="AS_UNIQUEID" val="2437"/>
</p:tagLst>
</file>

<file path=ppt/tags/tag400.xml><?xml version="1.0" encoding="utf-8"?>
<p:tagLst xmlns:p="http://schemas.openxmlformats.org/presentationml/2006/main">
  <p:tag name="AS_UNIQUEID" val="2867"/>
</p:tagLst>
</file>

<file path=ppt/tags/tag401.xml><?xml version="1.0" encoding="utf-8"?>
<p:tagLst xmlns:p="http://schemas.openxmlformats.org/presentationml/2006/main">
  <p:tag name="AS_UNIQUEID" val="2868"/>
</p:tagLst>
</file>

<file path=ppt/tags/tag402.xml><?xml version="1.0" encoding="utf-8"?>
<p:tagLst xmlns:p="http://schemas.openxmlformats.org/presentationml/2006/main">
  <p:tag name="AS_UNIQUEID" val="2869"/>
</p:tagLst>
</file>

<file path=ppt/tags/tag403.xml><?xml version="1.0" encoding="utf-8"?>
<p:tagLst xmlns:p="http://schemas.openxmlformats.org/presentationml/2006/main">
  <p:tag name="AS_UNIQUEID" val="2869"/>
</p:tagLst>
</file>

<file path=ppt/tags/tag404.xml><?xml version="1.0" encoding="utf-8"?>
<p:tagLst xmlns:p="http://schemas.openxmlformats.org/presentationml/2006/main">
  <p:tag name="AS_UNIQUEID" val="2871"/>
  <p:tag name="KSO_WM_DIAGRAM_VIRTUALLY_FRAME" val="{&quot;height&quot;:248.05,&quot;left&quot;:29.65,&quot;top&quot;:244.5,&quot;width&quot;:794.75}"/>
</p:tagLst>
</file>

<file path=ppt/tags/tag405.xml><?xml version="1.0" encoding="utf-8"?>
<p:tagLst xmlns:p="http://schemas.openxmlformats.org/presentationml/2006/main">
  <p:tag name="AS_UNIQUEID" val="2849"/>
</p:tagLst>
</file>

<file path=ppt/tags/tag406.xml><?xml version="1.0" encoding="utf-8"?>
<p:tagLst xmlns:p="http://schemas.openxmlformats.org/presentationml/2006/main">
  <p:tag name="AS_UNIQUEID" val="2850"/>
</p:tagLst>
</file>

<file path=ppt/tags/tag407.xml><?xml version="1.0" encoding="utf-8"?>
<p:tagLst xmlns:p="http://schemas.openxmlformats.org/presentationml/2006/main">
  <p:tag name="AS_UNIQUEID" val="2851"/>
</p:tagLst>
</file>

<file path=ppt/tags/tag408.xml><?xml version="1.0" encoding="utf-8"?>
<p:tagLst xmlns:p="http://schemas.openxmlformats.org/presentationml/2006/main">
  <p:tag name="AS_UNIQUEID" val="2873"/>
</p:tagLst>
</file>

<file path=ppt/tags/tag409.xml><?xml version="1.0" encoding="utf-8"?>
<p:tagLst xmlns:p="http://schemas.openxmlformats.org/presentationml/2006/main">
  <p:tag name="AS_UNIQUEID" val="2873"/>
</p:tagLst>
</file>

<file path=ppt/tags/tag41.xml><?xml version="1.0" encoding="utf-8"?>
<p:tagLst xmlns:p="http://schemas.openxmlformats.org/presentationml/2006/main">
  <p:tag name="AS_UNIQUEID" val="2439"/>
</p:tagLst>
</file>

<file path=ppt/tags/tag410.xml><?xml version="1.0" encoding="utf-8"?>
<p:tagLst xmlns:p="http://schemas.openxmlformats.org/presentationml/2006/main">
  <p:tag name="AS_UNIQUEID" val="2875"/>
</p:tagLst>
</file>

<file path=ppt/tags/tag411.xml><?xml version="1.0" encoding="utf-8"?>
<p:tagLst xmlns:p="http://schemas.openxmlformats.org/presentationml/2006/main">
  <p:tag name="AS_UNIQUEID" val="1960"/>
  <p:tag name="KSO_WM_BEAUTIFY_FLAG" val=""/>
</p:tagLst>
</file>

<file path=ppt/tags/tag412.xml><?xml version="1.0" encoding="utf-8"?>
<p:tagLst xmlns:p="http://schemas.openxmlformats.org/presentationml/2006/main">
  <p:tag name="AS_UNIQUEID" val="2387"/>
  <p:tag name="KSO_WM_BEAUTIFY_FLAG" val=""/>
</p:tagLst>
</file>

<file path=ppt/tags/tag413.xml><?xml version="1.0" encoding="utf-8"?>
<p:tagLst xmlns:p="http://schemas.openxmlformats.org/presentationml/2006/main">
  <p:tag name="AS_UNIQUEID" val="2388"/>
  <p:tag name="KSO_WM_BEAUTIFY_FLAG" val=""/>
</p:tagLst>
</file>

<file path=ppt/tags/tag414.xml><?xml version="1.0" encoding="utf-8"?>
<p:tagLst xmlns:p="http://schemas.openxmlformats.org/presentationml/2006/main">
  <p:tag name="AS_UNIQUEID" val="2876"/>
  <p:tag name="KSO_WM_BEAUTIFY_FLAG" val=""/>
</p:tagLst>
</file>

<file path=ppt/tags/tag415.xml><?xml version="1.0" encoding="utf-8"?>
<p:tagLst xmlns:p="http://schemas.openxmlformats.org/presentationml/2006/main">
  <p:tag name="AS_UNIQUEID" val="2877"/>
</p:tagLst>
</file>

<file path=ppt/tags/tag416.xml><?xml version="1.0" encoding="utf-8"?>
<p:tagLst xmlns:p="http://schemas.openxmlformats.org/presentationml/2006/main">
  <p:tag name="AS_UNIQUEID" val="2881"/>
  <p:tag name="KSO_WM_DIAGRAM_VIRTUALLY_FRAME" val="{&quot;height&quot;:248.05,&quot;left&quot;:29.65,&quot;top&quot;:244.5,&quot;width&quot;:794.75}"/>
</p:tagLst>
</file>

<file path=ppt/tags/tag417.xml><?xml version="1.0" encoding="utf-8"?>
<p:tagLst xmlns:p="http://schemas.openxmlformats.org/presentationml/2006/main">
  <p:tag name="AS_UNIQUEID" val="2882"/>
  <p:tag name="KSO_WM_DIAGRAM_VIRTUALLY_FRAME" val="{&quot;height&quot;:248.05,&quot;left&quot;:29.65,&quot;top&quot;:244.5,&quot;width&quot;:794.75}"/>
</p:tagLst>
</file>

<file path=ppt/tags/tag418.xml><?xml version="1.0" encoding="utf-8"?>
<p:tagLst xmlns:p="http://schemas.openxmlformats.org/presentationml/2006/main">
  <p:tag name="AS_UNIQUEID" val="2883"/>
</p:tagLst>
</file>

<file path=ppt/tags/tag419.xml><?xml version="1.0" encoding="utf-8"?>
<p:tagLst xmlns:p="http://schemas.openxmlformats.org/presentationml/2006/main">
  <p:tag name="AS_UNIQUEID" val="2884"/>
</p:tagLst>
</file>

<file path=ppt/tags/tag42.xml><?xml version="1.0" encoding="utf-8"?>
<p:tagLst xmlns:p="http://schemas.openxmlformats.org/presentationml/2006/main">
  <p:tag name="AS_UNIQUEID" val="2440"/>
</p:tagLst>
</file>

<file path=ppt/tags/tag420.xml><?xml version="1.0" encoding="utf-8"?>
<p:tagLst xmlns:p="http://schemas.openxmlformats.org/presentationml/2006/main">
  <p:tag name="AS_UNIQUEID" val="2886"/>
</p:tagLst>
</file>

<file path=ppt/tags/tag421.xml><?xml version="1.0" encoding="utf-8"?>
<p:tagLst xmlns:p="http://schemas.openxmlformats.org/presentationml/2006/main">
  <p:tag name="AS_UNIQUEID" val="2887"/>
  <p:tag name="KSO_WM_DIAGRAM_VIRTUALLY_FRAME" val="{&quot;height&quot;:248.05,&quot;left&quot;:29.65,&quot;top&quot;:244.5,&quot;width&quot;:794.75}"/>
</p:tagLst>
</file>

<file path=ppt/tags/tag422.xml><?xml version="1.0" encoding="utf-8"?>
<p:tagLst xmlns:p="http://schemas.openxmlformats.org/presentationml/2006/main">
  <p:tag name="AS_UNIQUEID" val="2903"/>
</p:tagLst>
</file>

<file path=ppt/tags/tag423.xml><?xml version="1.0" encoding="utf-8"?>
<p:tagLst xmlns:p="http://schemas.openxmlformats.org/presentationml/2006/main">
  <p:tag name="AS_UNIQUEID" val="2904"/>
</p:tagLst>
</file>

<file path=ppt/tags/tag424.xml><?xml version="1.0" encoding="utf-8"?>
<p:tagLst xmlns:p="http://schemas.openxmlformats.org/presentationml/2006/main">
  <p:tag name="AS_UNIQUEID" val="2904"/>
</p:tagLst>
</file>

<file path=ppt/tags/tag425.xml><?xml version="1.0" encoding="utf-8"?>
<p:tagLst xmlns:p="http://schemas.openxmlformats.org/presentationml/2006/main">
  <p:tag name="AS_UNIQUEID" val="2906"/>
</p:tagLst>
</file>

<file path=ppt/tags/tag426.xml><?xml version="1.0" encoding="utf-8"?>
<p:tagLst xmlns:p="http://schemas.openxmlformats.org/presentationml/2006/main">
  <p:tag name="AS_UNIQUEID" val="2907"/>
</p:tagLst>
</file>

<file path=ppt/tags/tag427.xml><?xml version="1.0" encoding="utf-8"?>
<p:tagLst xmlns:p="http://schemas.openxmlformats.org/presentationml/2006/main">
  <p:tag name="AS_UNIQUEID" val="2907"/>
</p:tagLst>
</file>

<file path=ppt/tags/tag428.xml><?xml version="1.0" encoding="utf-8"?>
<p:tagLst xmlns:p="http://schemas.openxmlformats.org/presentationml/2006/main">
  <p:tag name="AS_UNIQUEID" val="2908"/>
</p:tagLst>
</file>

<file path=ppt/tags/tag429.xml><?xml version="1.0" encoding="utf-8"?>
<p:tagLst xmlns:p="http://schemas.openxmlformats.org/presentationml/2006/main">
  <p:tag name="AS_UNIQUEID" val="2909"/>
</p:tagLst>
</file>

<file path=ppt/tags/tag43.xml><?xml version="1.0" encoding="utf-8"?>
<p:tagLst xmlns:p="http://schemas.openxmlformats.org/presentationml/2006/main">
  <p:tag name="AS_UNIQUEID" val="2441"/>
</p:tagLst>
</file>

<file path=ppt/tags/tag430.xml><?xml version="1.0" encoding="utf-8"?>
<p:tagLst xmlns:p="http://schemas.openxmlformats.org/presentationml/2006/main">
  <p:tag name="AS_UNIQUEID" val="2910"/>
</p:tagLst>
</file>

<file path=ppt/tags/tag431.xml><?xml version="1.0" encoding="utf-8"?>
<p:tagLst xmlns:p="http://schemas.openxmlformats.org/presentationml/2006/main">
  <p:tag name="AS_UNIQUEID" val="2911"/>
</p:tagLst>
</file>

<file path=ppt/tags/tag432.xml><?xml version="1.0" encoding="utf-8"?>
<p:tagLst xmlns:p="http://schemas.openxmlformats.org/presentationml/2006/main">
  <p:tag name="AS_UNIQUEID" val="2739"/>
</p:tagLst>
</file>

<file path=ppt/tags/tag433.xml><?xml version="1.0" encoding="utf-8"?>
<p:tagLst xmlns:p="http://schemas.openxmlformats.org/presentationml/2006/main">
  <p:tag name="AS_UNIQUEID" val="2740"/>
</p:tagLst>
</file>

<file path=ppt/tags/tag434.xml><?xml version="1.0" encoding="utf-8"?>
<p:tagLst xmlns:p="http://schemas.openxmlformats.org/presentationml/2006/main">
  <p:tag name="AS_UNIQUEID" val="1960"/>
  <p:tag name="KSO_WM_BEAUTIFY_FLAG" val=""/>
</p:tagLst>
</file>

<file path=ppt/tags/tag435.xml><?xml version="1.0" encoding="utf-8"?>
<p:tagLst xmlns:p="http://schemas.openxmlformats.org/presentationml/2006/main">
  <p:tag name="AS_UNIQUEID" val="2387"/>
  <p:tag name="KSO_WM_BEAUTIFY_FLAG" val=""/>
</p:tagLst>
</file>

<file path=ppt/tags/tag436.xml><?xml version="1.0" encoding="utf-8"?>
<p:tagLst xmlns:p="http://schemas.openxmlformats.org/presentationml/2006/main">
  <p:tag name="AS_UNIQUEID" val="2388"/>
  <p:tag name="KSO_WM_BEAUTIFY_FLAG" val=""/>
</p:tagLst>
</file>

<file path=ppt/tags/tag437.xml><?xml version="1.0" encoding="utf-8"?>
<p:tagLst xmlns:p="http://schemas.openxmlformats.org/presentationml/2006/main">
  <p:tag name="AS_UNIQUEID" val="2741"/>
  <p:tag name="KSO_WM_BEAUTIFY_FLAG" val=""/>
</p:tagLst>
</file>

<file path=ppt/tags/tag438.xml><?xml version="1.0" encoding="utf-8"?>
<p:tagLst xmlns:p="http://schemas.openxmlformats.org/presentationml/2006/main">
  <p:tag name="AS_UNIQUEID" val="2742"/>
</p:tagLst>
</file>

<file path=ppt/tags/tag439.xml><?xml version="1.0" encoding="utf-8"?>
<p:tagLst xmlns:p="http://schemas.openxmlformats.org/presentationml/2006/main">
  <p:tag name="AS_UNIQUEID" val="2742"/>
</p:tagLst>
</file>

<file path=ppt/tags/tag44.xml><?xml version="1.0" encoding="utf-8"?>
<p:tagLst xmlns:p="http://schemas.openxmlformats.org/presentationml/2006/main">
  <p:tag name="AS_UNIQUEID" val="2442"/>
</p:tagLst>
</file>

<file path=ppt/tags/tag440.xml><?xml version="1.0" encoding="utf-8"?>
<p:tagLst xmlns:p="http://schemas.openxmlformats.org/presentationml/2006/main">
  <p:tag name="AS_UNIQUEID" val="2744"/>
</p:tagLst>
</file>

<file path=ppt/tags/tag441.xml><?xml version="1.0" encoding="utf-8"?>
<p:tagLst xmlns:p="http://schemas.openxmlformats.org/presentationml/2006/main">
  <p:tag name="AS_UNIQUEID" val="2745"/>
</p:tagLst>
</file>

<file path=ppt/tags/tag442.xml><?xml version="1.0" encoding="utf-8"?>
<p:tagLst xmlns:p="http://schemas.openxmlformats.org/presentationml/2006/main">
  <p:tag name="AS_UNIQUEID" val="2746"/>
</p:tagLst>
</file>

<file path=ppt/tags/tag443.xml><?xml version="1.0" encoding="utf-8"?>
<p:tagLst xmlns:p="http://schemas.openxmlformats.org/presentationml/2006/main">
  <p:tag name="AS_UNIQUEID" val="2747"/>
</p:tagLst>
</file>

<file path=ppt/tags/tag444.xml><?xml version="1.0" encoding="utf-8"?>
<p:tagLst xmlns:p="http://schemas.openxmlformats.org/presentationml/2006/main">
  <p:tag name="AS_UNIQUEID" val="2748"/>
  <p:tag name="KSO_WM_DIAGRAM_VIRTUALLY_FRAME" val="{&quot;height&quot;:248.05,&quot;left&quot;:29.65,&quot;top&quot;:244.5,&quot;width&quot;:794.75}"/>
</p:tagLst>
</file>

<file path=ppt/tags/tag445.xml><?xml version="1.0" encoding="utf-8"?>
<p:tagLst xmlns:p="http://schemas.openxmlformats.org/presentationml/2006/main">
  <p:tag name="AS_UNIQUEID" val="2749"/>
  <p:tag name="KSO_WM_DIAGRAM_VIRTUALLY_FRAME" val="{&quot;height&quot;:248.05,&quot;left&quot;:29.65,&quot;top&quot;:244.5,&quot;width&quot;:794.75}"/>
</p:tagLst>
</file>

<file path=ppt/tags/tag446.xml><?xml version="1.0" encoding="utf-8"?>
<p:tagLst xmlns:p="http://schemas.openxmlformats.org/presentationml/2006/main">
  <p:tag name="AS_UNIQUEID" val="2750"/>
  <p:tag name="KSO_WM_DIAGRAM_VIRTUALLY_FRAME" val="{&quot;height&quot;:248.05,&quot;left&quot;:29.65,&quot;top&quot;:244.5,&quot;width&quot;:794.75}"/>
</p:tagLst>
</file>

<file path=ppt/tags/tag447.xml><?xml version="1.0" encoding="utf-8"?>
<p:tagLst xmlns:p="http://schemas.openxmlformats.org/presentationml/2006/main">
  <p:tag name="AS_UNIQUEID" val="2751"/>
</p:tagLst>
</file>

<file path=ppt/tags/tag448.xml><?xml version="1.0" encoding="utf-8"?>
<p:tagLst xmlns:p="http://schemas.openxmlformats.org/presentationml/2006/main">
  <p:tag name="AS_UNIQUEID" val="2752"/>
  <p:tag name="KSO_WM_DIAGRAM_VIRTUALLY_FRAME" val="{&quot;height&quot;:248.05,&quot;left&quot;:29.65,&quot;top&quot;:244.5,&quot;width&quot;:794.75}"/>
</p:tagLst>
</file>

<file path=ppt/tags/tag449.xml><?xml version="1.0" encoding="utf-8"?>
<p:tagLst xmlns:p="http://schemas.openxmlformats.org/presentationml/2006/main">
  <p:tag name="AS_UNIQUEID" val="2753"/>
  <p:tag name="KSO_WM_DIAGRAM_VIRTUALLY_FRAME" val="{&quot;height&quot;:248.05,&quot;left&quot;:29.65,&quot;top&quot;:244.5,&quot;width&quot;:794.75}"/>
</p:tagLst>
</file>

<file path=ppt/tags/tag45.xml><?xml version="1.0" encoding="utf-8"?>
<p:tagLst xmlns:p="http://schemas.openxmlformats.org/presentationml/2006/main">
  <p:tag name="AS_UNIQUEID" val="2444"/>
</p:tagLst>
</file>

<file path=ppt/tags/tag450.xml><?xml version="1.0" encoding="utf-8"?>
<p:tagLst xmlns:p="http://schemas.openxmlformats.org/presentationml/2006/main">
  <p:tag name="AS_UNIQUEID" val="2754"/>
</p:tagLst>
</file>

<file path=ppt/tags/tag451.xml><?xml version="1.0" encoding="utf-8"?>
<p:tagLst xmlns:p="http://schemas.openxmlformats.org/presentationml/2006/main">
  <p:tag name="AS_UNIQUEID" val="2735"/>
</p:tagLst>
</file>

<file path=ppt/tags/tag452.xml><?xml version="1.0" encoding="utf-8"?>
<p:tagLst xmlns:p="http://schemas.openxmlformats.org/presentationml/2006/main">
  <p:tag name="AS_UNIQUEID" val="2736"/>
</p:tagLst>
</file>

<file path=ppt/tags/tag453.xml><?xml version="1.0" encoding="utf-8"?>
<p:tagLst xmlns:p="http://schemas.openxmlformats.org/presentationml/2006/main">
  <p:tag name="AS_UNIQUEID" val="2737"/>
</p:tagLst>
</file>

<file path=ppt/tags/tag454.xml><?xml version="1.0" encoding="utf-8"?>
<p:tagLst xmlns:p="http://schemas.openxmlformats.org/presentationml/2006/main">
  <p:tag name="AS_UNIQUEID" val="2756"/>
</p:tagLst>
</file>

<file path=ppt/tags/tag455.xml><?xml version="1.0" encoding="utf-8"?>
<p:tagLst xmlns:p="http://schemas.openxmlformats.org/presentationml/2006/main">
  <p:tag name="AS_UNIQUEID" val="2757"/>
</p:tagLst>
</file>

<file path=ppt/tags/tag456.xml><?xml version="1.0" encoding="utf-8"?>
<p:tagLst xmlns:p="http://schemas.openxmlformats.org/presentationml/2006/main">
  <p:tag name="AS_UNIQUEID" val="1960"/>
  <p:tag name="KSO_WM_BEAUTIFY_FLAG" val=""/>
</p:tagLst>
</file>

<file path=ppt/tags/tag457.xml><?xml version="1.0" encoding="utf-8"?>
<p:tagLst xmlns:p="http://schemas.openxmlformats.org/presentationml/2006/main">
  <p:tag name="AS_UNIQUEID" val="2387"/>
  <p:tag name="KSO_WM_BEAUTIFY_FLAG" val=""/>
</p:tagLst>
</file>

<file path=ppt/tags/tag458.xml><?xml version="1.0" encoding="utf-8"?>
<p:tagLst xmlns:p="http://schemas.openxmlformats.org/presentationml/2006/main">
  <p:tag name="AS_UNIQUEID" val="2388"/>
  <p:tag name="KSO_WM_BEAUTIFY_FLAG" val=""/>
</p:tagLst>
</file>

<file path=ppt/tags/tag459.xml><?xml version="1.0" encoding="utf-8"?>
<p:tagLst xmlns:p="http://schemas.openxmlformats.org/presentationml/2006/main">
  <p:tag name="AS_UNIQUEID" val="2758"/>
  <p:tag name="KSO_WM_BEAUTIFY_FLAG" val=""/>
</p:tagLst>
</file>

<file path=ppt/tags/tag46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81525c5d7b35515ba1cbd9e9826071bb902808a8"/>
  <p:tag name="KSO_WM_NEWLAYOUT_ID" val="slide_0e3763c640ea4c61"/>
</p:tagLst>
</file>

<file path=ppt/tags/tag460.xml><?xml version="1.0" encoding="utf-8"?>
<p:tagLst xmlns:p="http://schemas.openxmlformats.org/presentationml/2006/main">
  <p:tag name="AS_UNIQUEID" val="2759"/>
  <p:tag name="KSO_WM_DIAGRAM_VIRTUALLY_FRAME" val="{&quot;height&quot;:263.7,&quot;left&quot;:43.2,&quot;top&quot;:98.7,&quot;width&quot;:874.5}"/>
</p:tagLst>
</file>

<file path=ppt/tags/tag461.xml><?xml version="1.0" encoding="utf-8"?>
<p:tagLst xmlns:p="http://schemas.openxmlformats.org/presentationml/2006/main">
  <p:tag name="AS_UNIQUEID" val="2760"/>
</p:tagLst>
</file>

<file path=ppt/tags/tag462.xml><?xml version="1.0" encoding="utf-8"?>
<p:tagLst xmlns:p="http://schemas.openxmlformats.org/presentationml/2006/main">
  <p:tag name="AS_UNIQUEID" val="2740"/>
</p:tagLst>
</file>

<file path=ppt/tags/tag463.xml><?xml version="1.0" encoding="utf-8"?>
<p:tagLst xmlns:p="http://schemas.openxmlformats.org/presentationml/2006/main">
  <p:tag name="AS_UNIQUEID" val="1960"/>
  <p:tag name="KSO_WM_BEAUTIFY_FLAG" val=""/>
</p:tagLst>
</file>

<file path=ppt/tags/tag464.xml><?xml version="1.0" encoding="utf-8"?>
<p:tagLst xmlns:p="http://schemas.openxmlformats.org/presentationml/2006/main">
  <p:tag name="AS_UNIQUEID" val="2387"/>
  <p:tag name="KSO_WM_BEAUTIFY_FLAG" val=""/>
</p:tagLst>
</file>

<file path=ppt/tags/tag465.xml><?xml version="1.0" encoding="utf-8"?>
<p:tagLst xmlns:p="http://schemas.openxmlformats.org/presentationml/2006/main">
  <p:tag name="AS_UNIQUEID" val="2388"/>
  <p:tag name="KSO_WM_BEAUTIFY_FLAG" val=""/>
</p:tagLst>
</file>

<file path=ppt/tags/tag466.xml><?xml version="1.0" encoding="utf-8"?>
<p:tagLst xmlns:p="http://schemas.openxmlformats.org/presentationml/2006/main">
  <p:tag name="AS_UNIQUEID" val="2741"/>
  <p:tag name="KSO_WM_BEAUTIFY_FLAG" val=""/>
</p:tagLst>
</file>

<file path=ppt/tags/tag467.xml><?xml version="1.0" encoding="utf-8"?>
<p:tagLst xmlns:p="http://schemas.openxmlformats.org/presentationml/2006/main">
  <p:tag name="AS_UNIQUEID" val="2742"/>
</p:tagLst>
</file>

<file path=ppt/tags/tag468.xml><?xml version="1.0" encoding="utf-8"?>
<p:tagLst xmlns:p="http://schemas.openxmlformats.org/presentationml/2006/main">
  <p:tag name="AS_UNIQUEID" val="2742"/>
</p:tagLst>
</file>

<file path=ppt/tags/tag469.xml><?xml version="1.0" encoding="utf-8"?>
<p:tagLst xmlns:p="http://schemas.openxmlformats.org/presentationml/2006/main">
  <p:tag name="AS_UNIQUEID" val="2744"/>
</p:tagLst>
</file>

<file path=ppt/tags/tag47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</p:tagLst>
</file>

<file path=ppt/tags/tag470.xml><?xml version="1.0" encoding="utf-8"?>
<p:tagLst xmlns:p="http://schemas.openxmlformats.org/presentationml/2006/main">
  <p:tag name="AS_UNIQUEID" val="2745"/>
</p:tagLst>
</file>

<file path=ppt/tags/tag471.xml><?xml version="1.0" encoding="utf-8"?>
<p:tagLst xmlns:p="http://schemas.openxmlformats.org/presentationml/2006/main">
  <p:tag name="AS_UNIQUEID" val="2747"/>
</p:tagLst>
</file>

<file path=ppt/tags/tag472.xml><?xml version="1.0" encoding="utf-8"?>
<p:tagLst xmlns:p="http://schemas.openxmlformats.org/presentationml/2006/main">
  <p:tag name="AS_UNIQUEID" val="2858"/>
  <p:tag name="KSO_WM_DIAGRAM_VIRTUALLY_FRAME" val="{&quot;height&quot;:281.95,&quot;left&quot;:40.85,&quot;top&quot;:171.7,&quot;width&quot;:833.1}"/>
</p:tagLst>
</file>

<file path=ppt/tags/tag473.xml><?xml version="1.0" encoding="utf-8"?>
<p:tagLst xmlns:p="http://schemas.openxmlformats.org/presentationml/2006/main">
  <p:tag name="AS_UNIQUEID" val="2859"/>
  <p:tag name="KSO_WM_DIAGRAM_VIRTUALLY_FRAME" val="{&quot;height&quot;:281.95,&quot;left&quot;:40.85,&quot;top&quot;:171.7,&quot;width&quot;:833.1}"/>
</p:tagLst>
</file>

<file path=ppt/tags/tag474.xml><?xml version="1.0" encoding="utf-8"?>
<p:tagLst xmlns:p="http://schemas.openxmlformats.org/presentationml/2006/main">
  <p:tag name="AS_UNIQUEID" val="2859"/>
  <p:tag name="KSO_WM_DIAGRAM_VIRTUALLY_FRAME" val="{&quot;height&quot;:281.95,&quot;left&quot;:40.85,&quot;top&quot;:171.7,&quot;width&quot;:833.1}"/>
</p:tagLst>
</file>

<file path=ppt/tags/tag475.xml><?xml version="1.0" encoding="utf-8"?>
<p:tagLst xmlns:p="http://schemas.openxmlformats.org/presentationml/2006/main">
  <p:tag name="AS_UNIQUEID" val="5694"/>
</p:tagLst>
</file>

<file path=ppt/tags/tag476.xml><?xml version="1.0" encoding="utf-8"?>
<p:tagLst xmlns:p="http://schemas.openxmlformats.org/presentationml/2006/main">
  <p:tag name="AS_UNIQUEID" val="5695"/>
</p:tagLst>
</file>

<file path=ppt/tags/tag477.xml><?xml version="1.0" encoding="utf-8"?>
<p:tagLst xmlns:p="http://schemas.openxmlformats.org/presentationml/2006/main">
  <p:tag name="AS_UNIQUEID" val="5696"/>
</p:tagLst>
</file>

<file path=ppt/tags/tag478.xml><?xml version="1.0" encoding="utf-8"?>
<p:tagLst xmlns:p="http://schemas.openxmlformats.org/presentationml/2006/main">
  <p:tag name="AS_UNIQUEID" val="5697"/>
</p:tagLst>
</file>

<file path=ppt/tags/tag479.xml><?xml version="1.0" encoding="utf-8"?>
<p:tagLst xmlns:p="http://schemas.openxmlformats.org/presentationml/2006/main">
  <p:tag name="AS_UNIQUEID" val="5699"/>
  <p:tag name="KSO_DOCER_RESOURCE_TRACE_INFO" val="{&quot;id&quot;:&quot;50071211&quot;,&quot;origin&quot;:0,&quot;type&quot;:&quot;textbox&quot;,&quot;user&quot;:&quot;261505311&quot;}"/>
</p:tagLst>
</file>

<file path=ppt/tags/tag48.xml><?xml version="1.0" encoding="utf-8"?>
<p:tagLst xmlns:p="http://schemas.openxmlformats.org/presentationml/2006/main">
  <p:tag name="AS_UNIQUEID" val="2446"/>
</p:tagLst>
</file>

<file path=ppt/tags/tag480.xml><?xml version="1.0" encoding="utf-8"?>
<p:tagLst xmlns:p="http://schemas.openxmlformats.org/presentationml/2006/main">
  <p:tag name="AS_UNIQUEID" val="5700"/>
</p:tagLst>
</file>

<file path=ppt/tags/tag481.xml><?xml version="1.0" encoding="utf-8"?>
<p:tagLst xmlns:p="http://schemas.openxmlformats.org/presentationml/2006/main">
  <p:tag name="AS_UNIQUEID" val="5701"/>
</p:tagLst>
</file>

<file path=ppt/tags/tag482.xml><?xml version="1.0" encoding="utf-8"?>
<p:tagLst xmlns:p="http://schemas.openxmlformats.org/presentationml/2006/main">
  <p:tag name="AS_UNIQUEID" val="2735"/>
</p:tagLst>
</file>

<file path=ppt/tags/tag483.xml><?xml version="1.0" encoding="utf-8"?>
<p:tagLst xmlns:p="http://schemas.openxmlformats.org/presentationml/2006/main">
  <p:tag name="AS_UNIQUEID" val="2736"/>
</p:tagLst>
</file>

<file path=ppt/tags/tag484.xml><?xml version="1.0" encoding="utf-8"?>
<p:tagLst xmlns:p="http://schemas.openxmlformats.org/presentationml/2006/main">
  <p:tag name="AS_UNIQUEID" val="2737"/>
</p:tagLst>
</file>

<file path=ppt/tags/tag485.xml><?xml version="1.0" encoding="utf-8"?>
<p:tagLst xmlns:p="http://schemas.openxmlformats.org/presentationml/2006/main">
  <p:tag name="AS_UNIQUEID" val="2945"/>
</p:tagLst>
</file>

<file path=ppt/tags/tag486.xml><?xml version="1.0" encoding="utf-8"?>
<p:tagLst xmlns:p="http://schemas.openxmlformats.org/presentationml/2006/main">
  <p:tag name="AS_UNIQUEID" val="1960"/>
  <p:tag name="KSO_WM_BEAUTIFY_FLAG" val=""/>
</p:tagLst>
</file>

<file path=ppt/tags/tag487.xml><?xml version="1.0" encoding="utf-8"?>
<p:tagLst xmlns:p="http://schemas.openxmlformats.org/presentationml/2006/main">
  <p:tag name="AS_UNIQUEID" val="2387"/>
  <p:tag name="KSO_WM_BEAUTIFY_FLAG" val=""/>
</p:tagLst>
</file>

<file path=ppt/tags/tag488.xml><?xml version="1.0" encoding="utf-8"?>
<p:tagLst xmlns:p="http://schemas.openxmlformats.org/presentationml/2006/main">
  <p:tag name="AS_UNIQUEID" val="2388"/>
  <p:tag name="KSO_WM_BEAUTIFY_FLAG" val=""/>
</p:tagLst>
</file>

<file path=ppt/tags/tag489.xml><?xml version="1.0" encoding="utf-8"?>
<p:tagLst xmlns:p="http://schemas.openxmlformats.org/presentationml/2006/main">
  <p:tag name="AS_UNIQUEID" val="2946"/>
  <p:tag name="KSO_WM_BEAUTIFY_FLAG" val=""/>
</p:tagLst>
</file>

<file path=ppt/tags/tag49.xml><?xml version="1.0" encoding="utf-8"?>
<p:tagLst xmlns:p="http://schemas.openxmlformats.org/presentationml/2006/main">
  <p:tag name="AS_UNIQUEID" val="2447"/>
</p:tagLst>
</file>

<file path=ppt/tags/tag490.xml><?xml version="1.0" encoding="utf-8"?>
<p:tagLst xmlns:p="http://schemas.openxmlformats.org/presentationml/2006/main">
  <p:tag name="AS_UNIQUEID" val="2947"/>
</p:tagLst>
</file>

<file path=ppt/tags/tag491.xml><?xml version="1.0" encoding="utf-8"?>
<p:tagLst xmlns:p="http://schemas.openxmlformats.org/presentationml/2006/main">
  <p:tag name="AS_UNIQUEID" val="2948"/>
</p:tagLst>
</file>

<file path=ppt/tags/tag492.xml><?xml version="1.0" encoding="utf-8"?>
<p:tagLst xmlns:p="http://schemas.openxmlformats.org/presentationml/2006/main">
  <p:tag name="AS_UNIQUEID" val="2948"/>
</p:tagLst>
</file>

<file path=ppt/tags/tag493.xml><?xml version="1.0" encoding="utf-8"?>
<p:tagLst xmlns:p="http://schemas.openxmlformats.org/presentationml/2006/main">
  <p:tag name="AS_UNIQUEID" val="2774"/>
</p:tagLst>
</file>

<file path=ppt/tags/tag494.xml><?xml version="1.0" encoding="utf-8"?>
<p:tagLst xmlns:p="http://schemas.openxmlformats.org/presentationml/2006/main">
  <p:tag name="AS_UNIQUEID" val="2774"/>
</p:tagLst>
</file>

<file path=ppt/tags/tag495.xml><?xml version="1.0" encoding="utf-8"?>
<p:tagLst xmlns:p="http://schemas.openxmlformats.org/presentationml/2006/main">
  <p:tag name="AS_UNIQUEID" val="2789"/>
  <p:tag name="KSO_WM_DIAGRAM_VIRTUALLY_FRAME" val="{&quot;height&quot;:60.9,&quot;left&quot;:46.35,&quot;top&quot;:152.35,&quot;width&quot;:180}"/>
</p:tagLst>
</file>

<file path=ppt/tags/tag496.xml><?xml version="1.0" encoding="utf-8"?>
<p:tagLst xmlns:p="http://schemas.openxmlformats.org/presentationml/2006/main">
  <p:tag name="AS_UNIQUEID" val="2789"/>
  <p:tag name="KSO_WM_DIAGRAM_VIRTUALLY_FRAME" val="{&quot;height&quot;:60.9,&quot;left&quot;:46.35,&quot;top&quot;:152.35,&quot;width&quot;:180}"/>
</p:tagLst>
</file>

<file path=ppt/tags/tag497.xml><?xml version="1.0" encoding="utf-8"?>
<p:tagLst xmlns:p="http://schemas.openxmlformats.org/presentationml/2006/main">
  <p:tag name="AS_UNIQUEID" val="2867"/>
</p:tagLst>
</file>

<file path=ppt/tags/tag498.xml><?xml version="1.0" encoding="utf-8"?>
<p:tagLst xmlns:p="http://schemas.openxmlformats.org/presentationml/2006/main">
  <p:tag name="AS_UNIQUEID" val="2868"/>
</p:tagLst>
</file>

<file path=ppt/tags/tag499.xml><?xml version="1.0" encoding="utf-8"?>
<p:tagLst xmlns:p="http://schemas.openxmlformats.org/presentationml/2006/main">
  <p:tag name="AS_UNIQUEID" val="2869"/>
</p:tagLst>
</file>

<file path=ppt/tags/tag5.xml><?xml version="1.0" encoding="utf-8"?>
<p:tagLst xmlns:p="http://schemas.openxmlformats.org/presentationml/2006/main">
  <p:tag name="AS_UNIQUEID" val="2395"/>
</p:tagLst>
</file>

<file path=ppt/tags/tag50.xml><?xml version="1.0" encoding="utf-8"?>
<p:tagLst xmlns:p="http://schemas.openxmlformats.org/presentationml/2006/main">
  <p:tag name="AS_UNIQUEID" val="2448"/>
</p:tagLst>
</file>

<file path=ppt/tags/tag500.xml><?xml version="1.0" encoding="utf-8"?>
<p:tagLst xmlns:p="http://schemas.openxmlformats.org/presentationml/2006/main">
  <p:tag name="AS_UNIQUEID" val="2870"/>
</p:tagLst>
</file>

<file path=ppt/tags/tag501.xml><?xml version="1.0" encoding="utf-8"?>
<p:tagLst xmlns:p="http://schemas.openxmlformats.org/presentationml/2006/main">
  <p:tag name="AS_UNIQUEID" val="2871"/>
</p:tagLst>
</file>

<file path=ppt/tags/tag502.xml><?xml version="1.0" encoding="utf-8"?>
<p:tagLst xmlns:p="http://schemas.openxmlformats.org/presentationml/2006/main">
  <p:tag name="AS_UNIQUEID" val="5718"/>
  <p:tag name="KSO_WM_DIAGRAM_VIRTUALLY_FRAME" val="{&quot;height&quot;:60.9,&quot;left&quot;:46.35,&quot;top&quot;:152.35,&quot;width&quot;:180}"/>
</p:tagLst>
</file>

<file path=ppt/tags/tag503.xml><?xml version="1.0" encoding="utf-8"?>
<p:tagLst xmlns:p="http://schemas.openxmlformats.org/presentationml/2006/main">
  <p:tag name="AS_UNIQUEID" val="5718"/>
  <p:tag name="KSO_WM_DIAGRAM_VIRTUALLY_FRAME" val="{&quot;height&quot;:60.9,&quot;left&quot;:46.35,&quot;top&quot;:152.35,&quot;width&quot;:180}"/>
</p:tagLst>
</file>

<file path=ppt/tags/tag504.xml><?xml version="1.0" encoding="utf-8"?>
<p:tagLst xmlns:p="http://schemas.openxmlformats.org/presentationml/2006/main">
  <p:tag name="AS_UNIQUEID" val="2877"/>
</p:tagLst>
</file>

<file path=ppt/tags/tag505.xml><?xml version="1.0" encoding="utf-8"?>
<p:tagLst xmlns:p="http://schemas.openxmlformats.org/presentationml/2006/main">
  <p:tag name="AS_UNIQUEID" val="1960"/>
  <p:tag name="KSO_WM_BEAUTIFY_FLAG" val=""/>
</p:tagLst>
</file>

<file path=ppt/tags/tag506.xml><?xml version="1.0" encoding="utf-8"?>
<p:tagLst xmlns:p="http://schemas.openxmlformats.org/presentationml/2006/main">
  <p:tag name="AS_UNIQUEID" val="2387"/>
  <p:tag name="KSO_WM_BEAUTIFY_FLAG" val=""/>
</p:tagLst>
</file>

<file path=ppt/tags/tag507.xml><?xml version="1.0" encoding="utf-8"?>
<p:tagLst xmlns:p="http://schemas.openxmlformats.org/presentationml/2006/main">
  <p:tag name="AS_UNIQUEID" val="2388"/>
  <p:tag name="KSO_WM_BEAUTIFY_FLAG" val=""/>
</p:tagLst>
</file>

<file path=ppt/tags/tag508.xml><?xml version="1.0" encoding="utf-8"?>
<p:tagLst xmlns:p="http://schemas.openxmlformats.org/presentationml/2006/main">
  <p:tag name="AS_UNIQUEID" val="2878"/>
  <p:tag name="KSO_WM_BEAUTIFY_FLAG" val=""/>
</p:tagLst>
</file>

<file path=ppt/tags/tag509.xml><?xml version="1.0" encoding="utf-8"?>
<p:tagLst xmlns:p="http://schemas.openxmlformats.org/presentationml/2006/main">
  <p:tag name="AS_UNIQUEID" val="2879"/>
</p:tagLst>
</file>

<file path=ppt/tags/tag51.xml><?xml version="1.0" encoding="utf-8"?>
<p:tagLst xmlns:p="http://schemas.openxmlformats.org/presentationml/2006/main">
  <p:tag name="AS_UNIQUEID" val="2449"/>
</p:tagLst>
</file>

<file path=ppt/tags/tag510.xml><?xml version="1.0" encoding="utf-8"?>
<p:tagLst xmlns:p="http://schemas.openxmlformats.org/presentationml/2006/main">
  <p:tag name="AS_UNIQUEID" val="2879"/>
</p:tagLst>
</file>

<file path=ppt/tags/tag511.xml><?xml version="1.0" encoding="utf-8"?>
<p:tagLst xmlns:p="http://schemas.openxmlformats.org/presentationml/2006/main">
  <p:tag name="AS_UNIQUEID" val="2881"/>
</p:tagLst>
</file>

<file path=ppt/tags/tag512.xml><?xml version="1.0" encoding="utf-8"?>
<p:tagLst xmlns:p="http://schemas.openxmlformats.org/presentationml/2006/main">
  <p:tag name="AS_UNIQUEID" val="2882"/>
</p:tagLst>
</file>

<file path=ppt/tags/tag513.xml><?xml version="1.0" encoding="utf-8"?>
<p:tagLst xmlns:p="http://schemas.openxmlformats.org/presentationml/2006/main">
  <p:tag name="AS_UNIQUEID" val="2883"/>
</p:tagLst>
</file>

<file path=ppt/tags/tag514.xml><?xml version="1.0" encoding="utf-8"?>
<p:tagLst xmlns:p="http://schemas.openxmlformats.org/presentationml/2006/main">
  <p:tag name="AS_UNIQUEID" val="2884"/>
</p:tagLst>
</file>

<file path=ppt/tags/tag515.xml><?xml version="1.0" encoding="utf-8"?>
<p:tagLst xmlns:p="http://schemas.openxmlformats.org/presentationml/2006/main">
  <p:tag name="AS_UNIQUEID" val="2873"/>
</p:tagLst>
</file>

<file path=ppt/tags/tag516.xml><?xml version="1.0" encoding="utf-8"?>
<p:tagLst xmlns:p="http://schemas.openxmlformats.org/presentationml/2006/main">
  <p:tag name="AS_UNIQUEID" val="2874"/>
</p:tagLst>
</file>

<file path=ppt/tags/tag517.xml><?xml version="1.0" encoding="utf-8"?>
<p:tagLst xmlns:p="http://schemas.openxmlformats.org/presentationml/2006/main">
  <p:tag name="AS_UNIQUEID" val="2875"/>
</p:tagLst>
</file>

<file path=ppt/tags/tag518.xml><?xml version="1.0" encoding="utf-8"?>
<p:tagLst xmlns:p="http://schemas.openxmlformats.org/presentationml/2006/main">
  <p:tag name="AS_UNIQUEID" val="2890"/>
</p:tagLst>
</file>

<file path=ppt/tags/tag519.xml><?xml version="1.0" encoding="utf-8"?>
<p:tagLst xmlns:p="http://schemas.openxmlformats.org/presentationml/2006/main">
  <p:tag name="AS_UNIQUEID" val="1960"/>
  <p:tag name="KSO_WM_BEAUTIFY_FLAG" val=""/>
</p:tagLst>
</file>

<file path=ppt/tags/tag52.xml><?xml version="1.0" encoding="utf-8"?>
<p:tagLst xmlns:p="http://schemas.openxmlformats.org/presentationml/2006/main">
  <p:tag name="AS_UNIQUEID" val="2450"/>
</p:tagLst>
</file>

<file path=ppt/tags/tag520.xml><?xml version="1.0" encoding="utf-8"?>
<p:tagLst xmlns:p="http://schemas.openxmlformats.org/presentationml/2006/main">
  <p:tag name="AS_UNIQUEID" val="2387"/>
  <p:tag name="KSO_WM_BEAUTIFY_FLAG" val=""/>
</p:tagLst>
</file>

<file path=ppt/tags/tag521.xml><?xml version="1.0" encoding="utf-8"?>
<p:tagLst xmlns:p="http://schemas.openxmlformats.org/presentationml/2006/main">
  <p:tag name="AS_UNIQUEID" val="2388"/>
  <p:tag name="KSO_WM_BEAUTIFY_FLAG" val=""/>
</p:tagLst>
</file>

<file path=ppt/tags/tag522.xml><?xml version="1.0" encoding="utf-8"?>
<p:tagLst xmlns:p="http://schemas.openxmlformats.org/presentationml/2006/main">
  <p:tag name="AS_UNIQUEID" val="2891"/>
  <p:tag name="KSO_WM_BEAUTIFY_FLAG" val=""/>
</p:tagLst>
</file>

<file path=ppt/tags/tag523.xml><?xml version="1.0" encoding="utf-8"?>
<p:tagLst xmlns:p="http://schemas.openxmlformats.org/presentationml/2006/main">
  <p:tag name="AS_UNIQUEID" val="2892"/>
</p:tagLst>
</file>

<file path=ppt/tags/tag524.xml><?xml version="1.0" encoding="utf-8"?>
<p:tagLst xmlns:p="http://schemas.openxmlformats.org/presentationml/2006/main">
  <p:tag name="AS_UNIQUEID" val="2893"/>
</p:tagLst>
</file>

<file path=ppt/tags/tag525.xml><?xml version="1.0" encoding="utf-8"?>
<p:tagLst xmlns:p="http://schemas.openxmlformats.org/presentationml/2006/main">
  <p:tag name="AS_UNIQUEID" val="2893"/>
</p:tagLst>
</file>

<file path=ppt/tags/tag526.xml><?xml version="1.0" encoding="utf-8"?>
<p:tagLst xmlns:p="http://schemas.openxmlformats.org/presentationml/2006/main">
  <p:tag name="AS_UNIQUEID" val="2895"/>
</p:tagLst>
</file>

<file path=ppt/tags/tag527.xml><?xml version="1.0" encoding="utf-8"?>
<p:tagLst xmlns:p="http://schemas.openxmlformats.org/presentationml/2006/main">
  <p:tag name="AS_UNIQUEID" val="2895"/>
</p:tagLst>
</file>

<file path=ppt/tags/tag528.xml><?xml version="1.0" encoding="utf-8"?>
<p:tagLst xmlns:p="http://schemas.openxmlformats.org/presentationml/2006/main">
  <p:tag name="AS_UNIQUEID" val="5754"/>
  <p:tag name="KSO_DOCER_RESOURCE_TRACE_INFO" val="{&quot;id&quot;:&quot;50071209&quot;,&quot;origin&quot;:0,&quot;type&quot;:&quot;textbox&quot;,&quot;user&quot;:&quot;261505311&quot;}"/>
</p:tagLst>
</file>

<file path=ppt/tags/tag529.xml><?xml version="1.0" encoding="utf-8"?>
<p:tagLst xmlns:p="http://schemas.openxmlformats.org/presentationml/2006/main">
  <p:tag name="AS_UNIQUEID" val="5755"/>
</p:tagLst>
</file>

<file path=ppt/tags/tag53.xml><?xml version="1.0" encoding="utf-8"?>
<p:tagLst xmlns:p="http://schemas.openxmlformats.org/presentationml/2006/main">
  <p:tag name="AS_UNIQUEID" val="2451"/>
</p:tagLst>
</file>

<file path=ppt/tags/tag530.xml><?xml version="1.0" encoding="utf-8"?>
<p:tagLst xmlns:p="http://schemas.openxmlformats.org/presentationml/2006/main">
  <p:tag name="AS_UNIQUEID" val="5756"/>
</p:tagLst>
</file>

<file path=ppt/tags/tag531.xml><?xml version="1.0" encoding="utf-8"?>
<p:tagLst xmlns:p="http://schemas.openxmlformats.org/presentationml/2006/main">
  <p:tag name="AS_UNIQUEID" val="2886"/>
</p:tagLst>
</file>

<file path=ppt/tags/tag532.xml><?xml version="1.0" encoding="utf-8"?>
<p:tagLst xmlns:p="http://schemas.openxmlformats.org/presentationml/2006/main">
  <p:tag name="AS_UNIQUEID" val="2887"/>
</p:tagLst>
</file>

<file path=ppt/tags/tag533.xml><?xml version="1.0" encoding="utf-8"?>
<p:tagLst xmlns:p="http://schemas.openxmlformats.org/presentationml/2006/main">
  <p:tag name="AS_UNIQUEID" val="2888"/>
</p:tagLst>
</file>

<file path=ppt/tags/tag534.xml><?xml version="1.0" encoding="utf-8"?>
<p:tagLst xmlns:p="http://schemas.openxmlformats.org/presentationml/2006/main">
  <p:tag name="AS_UNIQUEID" val="2998"/>
</p:tagLst>
</file>

<file path=ppt/tags/tag535.xml><?xml version="1.0" encoding="utf-8"?>
<p:tagLst xmlns:p="http://schemas.openxmlformats.org/presentationml/2006/main">
  <p:tag name="AS_UNIQUEID" val="2999"/>
</p:tagLst>
</file>

<file path=ppt/tags/tag536.xml><?xml version="1.0" encoding="utf-8"?>
<p:tagLst xmlns:p="http://schemas.openxmlformats.org/presentationml/2006/main">
  <p:tag name="AS_UNIQUEID" val="1960"/>
</p:tagLst>
</file>

<file path=ppt/tags/tag537.xml><?xml version="1.0" encoding="utf-8"?>
<p:tagLst xmlns:p="http://schemas.openxmlformats.org/presentationml/2006/main">
  <p:tag name="AS_UNIQUEID" val="2387"/>
</p:tagLst>
</file>

<file path=ppt/tags/tag538.xml><?xml version="1.0" encoding="utf-8"?>
<p:tagLst xmlns:p="http://schemas.openxmlformats.org/presentationml/2006/main">
  <p:tag name="AS_UNIQUEID" val="2388"/>
</p:tagLst>
</file>

<file path=ppt/tags/tag539.xml><?xml version="1.0" encoding="utf-8"?>
<p:tagLst xmlns:p="http://schemas.openxmlformats.org/presentationml/2006/main">
  <p:tag name="AS_UNIQUEID" val="3000"/>
</p:tagLst>
</file>

<file path=ppt/tags/tag54.xml><?xml version="1.0" encoding="utf-8"?>
<p:tagLst xmlns:p="http://schemas.openxmlformats.org/presentationml/2006/main">
  <p:tag name="AS_UNIQUEID" val="2452"/>
</p:tagLst>
</file>

<file path=ppt/tags/tag540.xml><?xml version="1.0" encoding="utf-8"?>
<p:tagLst xmlns:p="http://schemas.openxmlformats.org/presentationml/2006/main">
  <p:tag name="AS_UNIQUEID" val="3001"/>
</p:tagLst>
</file>

<file path=ppt/tags/tag541.xml><?xml version="1.0" encoding="utf-8"?>
<p:tagLst xmlns:p="http://schemas.openxmlformats.org/presentationml/2006/main">
  <p:tag name="AS_UNIQUEID" val="3002"/>
</p:tagLst>
</file>

<file path=ppt/tags/tag542.xml><?xml version="1.0" encoding="utf-8"?>
<p:tagLst xmlns:p="http://schemas.openxmlformats.org/presentationml/2006/main">
  <p:tag name="AS_UNIQUEID" val="3003"/>
</p:tagLst>
</file>

<file path=ppt/tags/tag543.xml><?xml version="1.0" encoding="utf-8"?>
<p:tagLst xmlns:p="http://schemas.openxmlformats.org/presentationml/2006/main">
  <p:tag name="AS_UNIQUEID" val="3004"/>
</p:tagLst>
</file>

<file path=ppt/tags/tag544.xml><?xml version="1.0" encoding="utf-8"?>
<p:tagLst xmlns:p="http://schemas.openxmlformats.org/presentationml/2006/main">
  <p:tag name="AS_UNIQUEID" val="3005"/>
</p:tagLst>
</file>

<file path=ppt/tags/tag545.xml><?xml version="1.0" encoding="utf-8"?>
<p:tagLst xmlns:p="http://schemas.openxmlformats.org/presentationml/2006/main">
  <p:tag name="AS_UNIQUEID" val="3006"/>
</p:tagLst>
</file>

<file path=ppt/tags/tag546.xml><?xml version="1.0" encoding="utf-8"?>
<p:tagLst xmlns:p="http://schemas.openxmlformats.org/presentationml/2006/main">
  <p:tag name="AS_UNIQUEID" val="3007"/>
</p:tagLst>
</file>

<file path=ppt/tags/tag547.xml><?xml version="1.0" encoding="utf-8"?>
<p:tagLst xmlns:p="http://schemas.openxmlformats.org/presentationml/2006/main">
  <p:tag name="AS_UNIQUEID" val="3008"/>
</p:tagLst>
</file>

<file path=ppt/tags/tag548.xml><?xml version="1.0" encoding="utf-8"?>
<p:tagLst xmlns:p="http://schemas.openxmlformats.org/presentationml/2006/main">
  <p:tag name="AS_UNIQUEID" val="3009"/>
</p:tagLst>
</file>

<file path=ppt/tags/tag549.xml><?xml version="1.0" encoding="utf-8"?>
<p:tagLst xmlns:p="http://schemas.openxmlformats.org/presentationml/2006/main">
  <p:tag name="AS_UNIQUEID" val="3010"/>
</p:tagLst>
</file>

<file path=ppt/tags/tag55.xml><?xml version="1.0" encoding="utf-8"?>
<p:tagLst xmlns:p="http://schemas.openxmlformats.org/presentationml/2006/main">
  <p:tag name="AS_UNIQUEID" val="2453"/>
</p:tagLst>
</file>

<file path=ppt/tags/tag550.xml><?xml version="1.0" encoding="utf-8"?>
<p:tagLst xmlns:p="http://schemas.openxmlformats.org/presentationml/2006/main">
  <p:tag name="AS_UNIQUEID" val="3011"/>
</p:tagLst>
</file>

<file path=ppt/tags/tag551.xml><?xml version="1.0" encoding="utf-8"?>
<p:tagLst xmlns:p="http://schemas.openxmlformats.org/presentationml/2006/main">
  <p:tag name="AS_UNIQUEID" val="3012"/>
</p:tagLst>
</file>

<file path=ppt/tags/tag552.xml><?xml version="1.0" encoding="utf-8"?>
<p:tagLst xmlns:p="http://schemas.openxmlformats.org/presentationml/2006/main">
  <p:tag name="AS_UNIQUEID" val="3013"/>
</p:tagLst>
</file>

<file path=ppt/tags/tag553.xml><?xml version="1.0" encoding="utf-8"?>
<p:tagLst xmlns:p="http://schemas.openxmlformats.org/presentationml/2006/main">
  <p:tag name="AS_UNIQUEID" val="3014"/>
</p:tagLst>
</file>

<file path=ppt/tags/tag554.xml><?xml version="1.0" encoding="utf-8"?>
<p:tagLst xmlns:p="http://schemas.openxmlformats.org/presentationml/2006/main">
  <p:tag name="AS_UNIQUEID" val="3015"/>
</p:tagLst>
</file>

<file path=ppt/tags/tag555.xml><?xml version="1.0" encoding="utf-8"?>
<p:tagLst xmlns:p="http://schemas.openxmlformats.org/presentationml/2006/main">
  <p:tag name="AS_UNIQUEID" val="3016"/>
</p:tagLst>
</file>

<file path=ppt/tags/tag556.xml><?xml version="1.0" encoding="utf-8"?>
<p:tagLst xmlns:p="http://schemas.openxmlformats.org/presentationml/2006/main">
  <p:tag name="AS_UNIQUEID" val="3017"/>
</p:tagLst>
</file>

<file path=ppt/tags/tag557.xml><?xml version="1.0" encoding="utf-8"?>
<p:tagLst xmlns:p="http://schemas.openxmlformats.org/presentationml/2006/main">
  <p:tag name="AS_UNIQUEID" val="3018"/>
</p:tagLst>
</file>

<file path=ppt/tags/tag558.xml><?xml version="1.0" encoding="utf-8"?>
<p:tagLst xmlns:p="http://schemas.openxmlformats.org/presentationml/2006/main">
  <p:tag name="AS_UNIQUEID" val="3019"/>
</p:tagLst>
</file>

<file path=ppt/tags/tag559.xml><?xml version="1.0" encoding="utf-8"?>
<p:tagLst xmlns:p="http://schemas.openxmlformats.org/presentationml/2006/main">
  <p:tag name="AS_UNIQUEID" val="3020"/>
</p:tagLst>
</file>

<file path=ppt/tags/tag56.xml><?xml version="1.0" encoding="utf-8"?>
<p:tagLst xmlns:p="http://schemas.openxmlformats.org/presentationml/2006/main">
  <p:tag name="AS_UNIQUEID" val="2454"/>
</p:tagLst>
</file>

<file path=ppt/tags/tag560.xml><?xml version="1.0" encoding="utf-8"?>
<p:tagLst xmlns:p="http://schemas.openxmlformats.org/presentationml/2006/main">
  <p:tag name="AS_UNIQUEID" val="3021"/>
</p:tagLst>
</file>

<file path=ppt/tags/tag561.xml><?xml version="1.0" encoding="utf-8"?>
<p:tagLst xmlns:p="http://schemas.openxmlformats.org/presentationml/2006/main">
  <p:tag name="AS_UNIQUEID" val="2456"/>
</p:tagLst>
</file>

<file path=ppt/tags/tag562.xml><?xml version="1.0" encoding="utf-8"?>
<p:tagLst xmlns:p="http://schemas.openxmlformats.org/presentationml/2006/main">
  <p:tag name="AS_UNIQUEID" val="2457"/>
</p:tagLst>
</file>

<file path=ppt/tags/tag563.xml><?xml version="1.0" encoding="utf-8"?>
<p:tagLst xmlns:p="http://schemas.openxmlformats.org/presentationml/2006/main">
  <p:tag name="AS_UNIQUEID" val="2458"/>
</p:tagLst>
</file>

<file path=ppt/tags/tag564.xml><?xml version="1.0" encoding="utf-8"?>
<p:tagLst xmlns:p="http://schemas.openxmlformats.org/presentationml/2006/main">
  <p:tag name="AS_UNIQUEID" val="2459"/>
</p:tagLst>
</file>

<file path=ppt/tags/tag565.xml><?xml version="1.0" encoding="utf-8"?>
<p:tagLst xmlns:p="http://schemas.openxmlformats.org/presentationml/2006/main">
  <p:tag name="AS_UNIQUEID" val="2460"/>
</p:tagLst>
</file>

<file path=ppt/tags/tag566.xml><?xml version="1.0" encoding="utf-8"?>
<p:tagLst xmlns:p="http://schemas.openxmlformats.org/presentationml/2006/main">
  <p:tag name="AS_UNIQUEID" val="2461"/>
</p:tagLst>
</file>

<file path=ppt/tags/tag567.xml><?xml version="1.0" encoding="utf-8"?>
<p:tagLst xmlns:p="http://schemas.openxmlformats.org/presentationml/2006/main">
  <p:tag name="AS_OS" val="Unix 3.10 unknown"/>
  <p:tag name="AS_RELEASE_DATE" val="2023.03.31"/>
  <p:tag name="AS_TITLE" val="Aspose.Slides for Java"/>
  <p:tag name="AS_VERSION" val="23.3"/>
  <p:tag name="COMMONDATA" val="eyJoZGlkIjoiZDczOTRmOTk0OTBjYzE5ZmQwZGEyYzRlMWZhMzRhNWEifQ=="/>
  <p:tag name="RESOURCE_RECORD_KEY" val="{&quot;13&quot;:[4721932]}"/>
</p:tagLst>
</file>

<file path=ppt/tags/tag57.xml><?xml version="1.0" encoding="utf-8"?>
<p:tagLst xmlns:p="http://schemas.openxmlformats.org/presentationml/2006/main">
  <p:tag name="KSO_WM_SLIDE_CONTENT_ORIENTATION" val=""/>
  <p:tag name="KSO_WM_SLIDE_HAS_MASK" val="0"/>
  <p:tag name="KSO_WM_SLIDE_ITEM_CNT" val="0"/>
  <p:tag name="KSO_WM_SLIDE_TYPE" val="text"/>
  <p:tag name="KSO_WM_TEMPLATE_SUBCATEGORY" val="29"/>
  <p:tag name="KSO_WM_BEAUTIFY_FLAG" val="#wm#"/>
  <p:tag name="KSO_WM_TEMPLATE_SLIDE_ID" val="slide_0e3763c640ea4c61"/>
</p:tagLst>
</file>

<file path=ppt/tags/tag58.xml><?xml version="1.0" encoding="utf-8"?>
<p:tagLst xmlns:p="http://schemas.openxmlformats.org/presentationml/2006/main">
  <p:tag name="AS_UNIQUEID" val="2705"/>
</p:tagLst>
</file>

<file path=ppt/tags/tag59.xml><?xml version="1.0" encoding="utf-8"?>
<p:tagLst xmlns:p="http://schemas.openxmlformats.org/presentationml/2006/main">
  <p:tag name="AS_UNIQUEID" val="1960"/>
  <p:tag name="KSO_WM_BEAUTIFY_FLAG" val=""/>
</p:tagLst>
</file>

<file path=ppt/tags/tag6.xml><?xml version="1.0" encoding="utf-8"?>
<p:tagLst xmlns:p="http://schemas.openxmlformats.org/presentationml/2006/main">
  <p:tag name="AS_UNIQUEID" val="2396"/>
</p:tagLst>
</file>

<file path=ppt/tags/tag60.xml><?xml version="1.0" encoding="utf-8"?>
<p:tagLst xmlns:p="http://schemas.openxmlformats.org/presentationml/2006/main">
  <p:tag name="AS_UNIQUEID" val="2387"/>
  <p:tag name="KSO_WM_BEAUTIFY_FLAG" val=""/>
</p:tagLst>
</file>

<file path=ppt/tags/tag61.xml><?xml version="1.0" encoding="utf-8"?>
<p:tagLst xmlns:p="http://schemas.openxmlformats.org/presentationml/2006/main">
  <p:tag name="AS_UNIQUEID" val="2388"/>
  <p:tag name="KSO_WM_BEAUTIFY_FLAG" val=""/>
</p:tagLst>
</file>

<file path=ppt/tags/tag62.xml><?xml version="1.0" encoding="utf-8"?>
<p:tagLst xmlns:p="http://schemas.openxmlformats.org/presentationml/2006/main">
  <p:tag name="AS_UNIQUEID" val="2706"/>
  <p:tag name="KSO_WM_BEAUTIFY_FLAG" val=""/>
</p:tagLst>
</file>

<file path=ppt/tags/tag63.xml><?xml version="1.0" encoding="utf-8"?>
<p:tagLst xmlns:p="http://schemas.openxmlformats.org/presentationml/2006/main">
  <p:tag name="AS_UNIQUEID" val="2707"/>
</p:tagLst>
</file>

<file path=ppt/tags/tag64.xml><?xml version="1.0" encoding="utf-8"?>
<p:tagLst xmlns:p="http://schemas.openxmlformats.org/presentationml/2006/main">
  <p:tag name="AS_UNIQUEID" val="2709"/>
</p:tagLst>
</file>

<file path=ppt/tags/tag65.xml><?xml version="1.0" encoding="utf-8"?>
<p:tagLst xmlns:p="http://schemas.openxmlformats.org/presentationml/2006/main">
  <p:tag name="AS_UNIQUEID" val="2710"/>
</p:tagLst>
</file>

<file path=ppt/tags/tag66.xml><?xml version="1.0" encoding="utf-8"?>
<p:tagLst xmlns:p="http://schemas.openxmlformats.org/presentationml/2006/main">
  <p:tag name="AS_UNIQUEID" val="2714"/>
</p:tagLst>
</file>

<file path=ppt/tags/tag67.xml><?xml version="1.0" encoding="utf-8"?>
<p:tagLst xmlns:p="http://schemas.openxmlformats.org/presentationml/2006/main">
  <p:tag name="AS_UNIQUEID" val="2722"/>
</p:tagLst>
</file>

<file path=ppt/tags/tag68.xml><?xml version="1.0" encoding="utf-8"?>
<p:tagLst xmlns:p="http://schemas.openxmlformats.org/presentationml/2006/main">
  <p:tag name="AS_UNIQUEID" val="2723"/>
</p:tagLst>
</file>

<file path=ppt/tags/tag69.xml><?xml version="1.0" encoding="utf-8"?>
<p:tagLst xmlns:p="http://schemas.openxmlformats.org/presentationml/2006/main">
  <p:tag name="AS_UNIQUEID" val="2723"/>
</p:tagLst>
</file>

<file path=ppt/tags/tag7.xml><?xml version="1.0" encoding="utf-8"?>
<p:tagLst xmlns:p="http://schemas.openxmlformats.org/presentationml/2006/main">
  <p:tag name="AS_UNIQUEID" val="2397"/>
</p:tagLst>
</file>

<file path=ppt/tags/tag70.xml><?xml version="1.0" encoding="utf-8"?>
<p:tagLst xmlns:p="http://schemas.openxmlformats.org/presentationml/2006/main">
  <p:tag name="AS_UNIQUEID" val="2701"/>
</p:tagLst>
</file>

<file path=ppt/tags/tag71.xml><?xml version="1.0" encoding="utf-8"?>
<p:tagLst xmlns:p="http://schemas.openxmlformats.org/presentationml/2006/main">
  <p:tag name="AS_UNIQUEID" val="2702"/>
</p:tagLst>
</file>

<file path=ppt/tags/tag72.xml><?xml version="1.0" encoding="utf-8"?>
<p:tagLst xmlns:p="http://schemas.openxmlformats.org/presentationml/2006/main">
  <p:tag name="AS_UNIQUEID" val="2703"/>
</p:tagLst>
</file>

<file path=ppt/tags/tag73.xml><?xml version="1.0" encoding="utf-8"?>
<p:tagLst xmlns:p="http://schemas.openxmlformats.org/presentationml/2006/main">
  <p:tag name="AS_UNIQUEID" val="2726"/>
</p:tagLst>
</file>

<file path=ppt/tags/tag74.xml><?xml version="1.0" encoding="utf-8"?>
<p:tagLst xmlns:p="http://schemas.openxmlformats.org/presentationml/2006/main">
  <p:tag name="AS_UNIQUEID" val="1960"/>
  <p:tag name="KSO_WM_BEAUTIFY_FLAG" val=""/>
</p:tagLst>
</file>

<file path=ppt/tags/tag75.xml><?xml version="1.0" encoding="utf-8"?>
<p:tagLst xmlns:p="http://schemas.openxmlformats.org/presentationml/2006/main">
  <p:tag name="AS_UNIQUEID" val="2387"/>
  <p:tag name="KSO_WM_BEAUTIFY_FLAG" val=""/>
</p:tagLst>
</file>

<file path=ppt/tags/tag76.xml><?xml version="1.0" encoding="utf-8"?>
<p:tagLst xmlns:p="http://schemas.openxmlformats.org/presentationml/2006/main">
  <p:tag name="AS_UNIQUEID" val="2388"/>
  <p:tag name="KSO_WM_BEAUTIFY_FLAG" val=""/>
</p:tagLst>
</file>

<file path=ppt/tags/tag77.xml><?xml version="1.0" encoding="utf-8"?>
<p:tagLst xmlns:p="http://schemas.openxmlformats.org/presentationml/2006/main">
  <p:tag name="AS_UNIQUEID" val="2727"/>
  <p:tag name="KSO_WM_BEAUTIFY_FLAG" val=""/>
</p:tagLst>
</file>

<file path=ppt/tags/tag78.xml><?xml version="1.0" encoding="utf-8"?>
<p:tagLst xmlns:p="http://schemas.openxmlformats.org/presentationml/2006/main">
  <p:tag name="AS_UNIQUEID" val="2728"/>
</p:tagLst>
</file>

<file path=ppt/tags/tag79.xml><?xml version="1.0" encoding="utf-8"?>
<p:tagLst xmlns:p="http://schemas.openxmlformats.org/presentationml/2006/main">
  <p:tag name="AS_UNIQUEID" val="2730"/>
</p:tagLst>
</file>

<file path=ppt/tags/tag8.xml><?xml version="1.0" encoding="utf-8"?>
<p:tagLst xmlns:p="http://schemas.openxmlformats.org/presentationml/2006/main">
  <p:tag name="AS_UNIQUEID" val="2398"/>
</p:tagLst>
</file>

<file path=ppt/tags/tag80.xml><?xml version="1.0" encoding="utf-8"?>
<p:tagLst xmlns:p="http://schemas.openxmlformats.org/presentationml/2006/main">
  <p:tag name="AS_UNIQUEID" val="2734"/>
</p:tagLst>
</file>

<file path=ppt/tags/tag81.xml><?xml version="1.0" encoding="utf-8"?>
<p:tagLst xmlns:p="http://schemas.openxmlformats.org/presentationml/2006/main">
  <p:tag name="AS_UNIQUEID" val="2734"/>
</p:tagLst>
</file>

<file path=ppt/tags/tag82.xml><?xml version="1.0" encoding="utf-8"?>
<p:tagLst xmlns:p="http://schemas.openxmlformats.org/presentationml/2006/main">
  <p:tag name="AS_UNIQUEID" val="2714"/>
</p:tagLst>
</file>

<file path=ppt/tags/tag83.xml><?xml version="1.0" encoding="utf-8"?>
<p:tagLst xmlns:p="http://schemas.openxmlformats.org/presentationml/2006/main">
  <p:tag name="AS_UNIQUEID" val="2736"/>
</p:tagLst>
</file>

<file path=ppt/tags/tag84.xml><?xml version="1.0" encoding="utf-8"?>
<p:tagLst xmlns:p="http://schemas.openxmlformats.org/presentationml/2006/main">
  <p:tag name="AS_UNIQUEID" val="2737"/>
</p:tagLst>
</file>

<file path=ppt/tags/tag85.xml><?xml version="1.0" encoding="utf-8"?>
<p:tagLst xmlns:p="http://schemas.openxmlformats.org/presentationml/2006/main">
  <p:tag name="AS_UNIQUEID" val="2738"/>
</p:tagLst>
</file>

<file path=ppt/tags/tag86.xml><?xml version="1.0" encoding="utf-8"?>
<p:tagLst xmlns:p="http://schemas.openxmlformats.org/presentationml/2006/main">
  <p:tag name="AS_UNIQUEID" val="2739"/>
</p:tagLst>
</file>

<file path=ppt/tags/tag87.xml><?xml version="1.0" encoding="utf-8"?>
<p:tagLst xmlns:p="http://schemas.openxmlformats.org/presentationml/2006/main">
  <p:tag name="AS_UNIQUEID" val="2740"/>
</p:tagLst>
</file>

<file path=ppt/tags/tag88.xml><?xml version="1.0" encoding="utf-8"?>
<p:tagLst xmlns:p="http://schemas.openxmlformats.org/presentationml/2006/main">
  <p:tag name="AS_UNIQUEID" val="2741"/>
</p:tagLst>
</file>

<file path=ppt/tags/tag89.xml><?xml version="1.0" encoding="utf-8"?>
<p:tagLst xmlns:p="http://schemas.openxmlformats.org/presentationml/2006/main">
  <p:tag name="AS_UNIQUEID" val="2742"/>
</p:tagLst>
</file>

<file path=ppt/tags/tag9.xml><?xml version="1.0" encoding="utf-8"?>
<p:tagLst xmlns:p="http://schemas.openxmlformats.org/presentationml/2006/main">
  <p:tag name="AS_UNIQUEID" val="2400"/>
</p:tagLst>
</file>

<file path=ppt/tags/tag90.xml><?xml version="1.0" encoding="utf-8"?>
<p:tagLst xmlns:p="http://schemas.openxmlformats.org/presentationml/2006/main">
  <p:tag name="AS_UNIQUEID" val="2743"/>
</p:tagLst>
</file>

<file path=ppt/tags/tag91.xml><?xml version="1.0" encoding="utf-8"?>
<p:tagLst xmlns:p="http://schemas.openxmlformats.org/presentationml/2006/main">
  <p:tag name="AS_UNIQUEID" val="2748"/>
</p:tagLst>
</file>

<file path=ppt/tags/tag92.xml><?xml version="1.0" encoding="utf-8"?>
<p:tagLst xmlns:p="http://schemas.openxmlformats.org/presentationml/2006/main">
  <p:tag name="AS_UNIQUEID" val="1960"/>
  <p:tag name="KSO_WM_BEAUTIFY_FLAG" val=""/>
</p:tagLst>
</file>

<file path=ppt/tags/tag93.xml><?xml version="1.0" encoding="utf-8"?>
<p:tagLst xmlns:p="http://schemas.openxmlformats.org/presentationml/2006/main">
  <p:tag name="AS_UNIQUEID" val="2387"/>
  <p:tag name="KSO_WM_BEAUTIFY_FLAG" val=""/>
</p:tagLst>
</file>

<file path=ppt/tags/tag94.xml><?xml version="1.0" encoding="utf-8"?>
<p:tagLst xmlns:p="http://schemas.openxmlformats.org/presentationml/2006/main">
  <p:tag name="AS_UNIQUEID" val="2388"/>
  <p:tag name="KSO_WM_BEAUTIFY_FLAG" val=""/>
</p:tagLst>
</file>

<file path=ppt/tags/tag95.xml><?xml version="1.0" encoding="utf-8"?>
<p:tagLst xmlns:p="http://schemas.openxmlformats.org/presentationml/2006/main">
  <p:tag name="AS_UNIQUEID" val="2749"/>
  <p:tag name="KSO_WM_BEAUTIFY_FLAG" val=""/>
</p:tagLst>
</file>

<file path=ppt/tags/tag96.xml><?xml version="1.0" encoding="utf-8"?>
<p:tagLst xmlns:p="http://schemas.openxmlformats.org/presentationml/2006/main">
  <p:tag name="AS_UNIQUEID" val="2750"/>
</p:tagLst>
</file>

<file path=ppt/tags/tag97.xml><?xml version="1.0" encoding="utf-8"?>
<p:tagLst xmlns:p="http://schemas.openxmlformats.org/presentationml/2006/main">
  <p:tag name="AS_UNIQUEID" val="2773"/>
</p:tagLst>
</file>

<file path=ppt/tags/tag98.xml><?xml version="1.0" encoding="utf-8"?>
<p:tagLst xmlns:p="http://schemas.openxmlformats.org/presentationml/2006/main">
  <p:tag name="AS_UNIQUEID" val="2774"/>
</p:tagLst>
</file>

<file path=ppt/tags/tag99.xml><?xml version="1.0" encoding="utf-8"?>
<p:tagLst xmlns:p="http://schemas.openxmlformats.org/presentationml/2006/main">
  <p:tag name="AS_UNIQUEID" val="2774"/>
</p:tagLst>
</file>

<file path=ppt/theme/theme1.xml><?xml version="1.0" encoding="utf-8"?>
<a:theme xmlns:a="http://schemas.openxmlformats.org/drawingml/2006/main" name="1_第一PPT，www.1ppt.com">
  <a:themeElements>
    <a:clrScheme name="气流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0kynx1ps">
      <a:majorFont>
        <a:latin typeface="微软雅黑"/>
        <a:ea typeface="微软雅黑"/>
        <a:cs typeface="Arial"/>
      </a:majorFont>
      <a:minorFont>
        <a:latin typeface="微软雅黑"/>
        <a:ea typeface="微软雅黑"/>
        <a:cs typeface="Arial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第一PPT，www.1ppt.com">
  <a:themeElements>
    <a:clrScheme name="气流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0kynx1ps">
      <a:majorFont>
        <a:latin typeface="微软雅黑"/>
        <a:ea typeface="微软雅黑"/>
        <a:cs typeface="Arial"/>
      </a:majorFont>
      <a:minorFont>
        <a:latin typeface="微软雅黑"/>
        <a:ea typeface="微软雅黑"/>
        <a:cs typeface="Arial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等线 Light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等线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2697</Words>
  <Application>WPS 演示</Application>
  <PresentationFormat/>
  <Paragraphs>290</Paragraphs>
  <Slides>17</Slides>
  <Notes>17</Notes>
  <HiddenSlides>0</HiddenSlides>
  <MMClips>0</MMClips>
  <ScaleCrop>false</ScaleCrop>
  <HeadingPairs>
    <vt:vector size="6" baseType="variant">
      <vt:variant>
        <vt:lpstr>已用的字体</vt:lpstr>
      </vt:variant>
      <vt:variant>
        <vt:i4>24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43" baseType="lpstr">
      <vt:lpstr>Arial</vt:lpstr>
      <vt:lpstr>宋体</vt:lpstr>
      <vt:lpstr>Wingdings</vt:lpstr>
      <vt:lpstr>思源黑体 CN Medium</vt:lpstr>
      <vt:lpstr>黑体</vt:lpstr>
      <vt:lpstr>微软雅黑</vt:lpstr>
      <vt:lpstr>Times New Roman</vt:lpstr>
      <vt:lpstr>楷体</vt:lpstr>
      <vt:lpstr>Cambria Math</vt:lpstr>
      <vt:lpstr>方正舒体</vt:lpstr>
      <vt:lpstr>隶书</vt:lpstr>
      <vt:lpstr>华文新魏</vt:lpstr>
      <vt:lpstr>等线</vt:lpstr>
      <vt:lpstr>Comic Sans MS</vt:lpstr>
      <vt:lpstr>MS Mincho</vt:lpstr>
      <vt:lpstr>AMGDT</vt:lpstr>
      <vt:lpstr>Calibri</vt:lpstr>
      <vt:lpstr>Arial Unicode MS</vt:lpstr>
      <vt:lpstr>思源黑体 CN Medium</vt:lpstr>
      <vt:lpstr>方正舒体</vt:lpstr>
      <vt:lpstr>隶书</vt:lpstr>
      <vt:lpstr>方正宝黑体 简 Medium</vt:lpstr>
      <vt:lpstr>刘炳森隶书</vt:lpstr>
      <vt:lpstr>Ms.Luce</vt:lpstr>
      <vt:lpstr>1_第一PPT，www.1ppt.com</vt:lpstr>
      <vt:lpstr>3_第一PPT，www.1ppt.com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rbm.xkw.com</dc:creator>
  <cp:lastModifiedBy>季红</cp:lastModifiedBy>
  <cp:revision>12</cp:revision>
  <cp:lastPrinted>2026-03-10T14:29:00Z</cp:lastPrinted>
  <dcterms:created xsi:type="dcterms:W3CDTF">2026-03-10T14:29:00Z</dcterms:created>
  <dcterms:modified xsi:type="dcterms:W3CDTF">2026-03-11T14:31:21Z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KSOProductBuildVer">
    <vt:lpwstr>2052-12.1.0.25225</vt:lpwstr>
  </property>
  <property fmtid="{D5CDD505-2E9C-101B-9397-08002B2CF9AE}" pid="7" name="ICV">
    <vt:lpwstr>9C4E97CCAACD4E50BBC915466A77CF67_12</vt:lpwstr>
  </property>
</Properties>
</file>